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73" r:id="rId2"/>
    <p:sldMasterId id="2147483890" r:id="rId3"/>
    <p:sldMasterId id="2147483907" r:id="rId4"/>
    <p:sldMasterId id="2147483924" r:id="rId5"/>
  </p:sldMasterIdLst>
  <p:notesMasterIdLst>
    <p:notesMasterId r:id="rId18"/>
  </p:notesMasterIdLst>
  <p:sldIdLst>
    <p:sldId id="261" r:id="rId6"/>
    <p:sldId id="262" r:id="rId7"/>
    <p:sldId id="264" r:id="rId8"/>
    <p:sldId id="265" r:id="rId9"/>
    <p:sldId id="266" r:id="rId10"/>
    <p:sldId id="267" r:id="rId11"/>
    <p:sldId id="268" r:id="rId12"/>
    <p:sldId id="274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opping by Woods" id="{64B43124-99E6-4E5A-A68C-3CD7E98AA33D}">
          <p14:sldIdLst>
            <p14:sldId id="261"/>
            <p14:sldId id="262"/>
            <p14:sldId id="264"/>
            <p14:sldId id="265"/>
            <p14:sldId id="266"/>
            <p14:sldId id="267"/>
            <p14:sldId id="268"/>
            <p14:sldId id="274"/>
          </p14:sldIdLst>
        </p14:section>
        <p14:section name="Lo, the Winter is Past" id="{DCC7EB5B-00F8-482D-A5DB-7B32DEAA750E}">
          <p14:sldIdLst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Nofs" initials="EN" lastIdx="3" clrIdx="0">
    <p:extLst/>
  </p:cmAuthor>
  <p:cmAuthor id="2" name="Clair D" initials="C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86355" autoAdjust="0"/>
  </p:normalViewPr>
  <p:slideViewPr>
    <p:cSldViewPr>
      <p:cViewPr varScale="1">
        <p:scale>
          <a:sx n="64" d="100"/>
          <a:sy n="64" d="100"/>
        </p:scale>
        <p:origin x="5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11T09:42:51.041" idx="1">
    <p:pos x="1133" y="3229"/>
    <p:text>Is this the date when the poem was published?</p:text>
    <p:extLst>
      <p:ext uri="{C676402C-5697-4E1C-873F-D02D1690AC5C}">
        <p15:threadingInfo xmlns:p15="http://schemas.microsoft.com/office/powerpoint/2012/main" timeZoneBias="300"/>
      </p:ext>
    </p:extLst>
  </p:cm>
  <p:cm authorId="2" dt="2013-11-11T17:33:43.892" idx="1">
    <p:pos x="10" y="10"/>
    <p:text>Yes it is. He wrote the poem in 1922 and published it in his volume New Hampshire in 1923.
http://en.wikipedia.org/wiki/Stopping_by_Woods_on_a_Snowy_Evening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11T09:44:05.132" idx="2">
    <p:pos x="10" y="10"/>
    <p:text>Should the Sections have the same Themes?</p:text>
    <p:extLst>
      <p:ext uri="{C676402C-5697-4E1C-873F-D02D1690AC5C}">
        <p15:threadingInfo xmlns:p15="http://schemas.microsoft.com/office/powerpoint/2012/main" timeZoneBias="300"/>
      </p:ext>
    </p:extLst>
  </p:cm>
  <p:cm authorId="2" dt="2013-11-11T17:35:14.606" idx="2">
    <p:pos x="106" y="106"/>
    <p:text>No, they should each have their own Theme, IMHO.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11T09:47:49.825" idx="3">
    <p:pos x="5472" y="864"/>
    <p:text>Is this the right picture?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64CC-B07F-480A-85C2-ED368874019E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8775-8057-4064-9087-2BDFCC985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2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EEEC-3EB6-4B6E-9DF9-6D00A83834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2655">
              <a:schemeClr val="tx1">
                <a:lumMod val="85000"/>
              </a:schemeClr>
            </a:gs>
            <a:gs pos="16000">
              <a:schemeClr val="bg1">
                <a:tint val="92000"/>
                <a:hueMod val="96000"/>
                <a:satMod val="128000"/>
                <a:lumMod val="114000"/>
              </a:schemeClr>
            </a:gs>
            <a:gs pos="52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7303245" cy="3329581"/>
          </a:xfrm>
        </p:spPr>
        <p:txBody>
          <a:bodyPr anchor="b"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730324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6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79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5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5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8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6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16000">
              <a:schemeClr val="bg1">
                <a:tint val="92000"/>
                <a:hueMod val="96000"/>
                <a:satMod val="128000"/>
                <a:lumMod val="114000"/>
              </a:schemeClr>
            </a:gs>
            <a:gs pos="52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56275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62800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1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5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89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7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7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Picture with Caption">
    <p:bg>
      <p:bgPr>
        <a:gradFill flip="none" rotWithShape="1">
          <a:gsLst>
            <a:gs pos="2655">
              <a:schemeClr val="tx1">
                <a:lumMod val="85000"/>
              </a:schemeClr>
            </a:gs>
            <a:gs pos="2000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6465792" cy="4572000"/>
          </a:xfrm>
        </p:spPr>
        <p:txBody>
          <a:bodyPr anchor="t" anchorCtr="0">
            <a:noAutofit/>
          </a:bodyPr>
          <a:lstStyle>
            <a:lvl1pPr algn="l">
              <a:lnSpc>
                <a:spcPct val="150000"/>
              </a:lnSpc>
              <a:spcAft>
                <a:spcPts val="60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867" y="1143000"/>
            <a:ext cx="432624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8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9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12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73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5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94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6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2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090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55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3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5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26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05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99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1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96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5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13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10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9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7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559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13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992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45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7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30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0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5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9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6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0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2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0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31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78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580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29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75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1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1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75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948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8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71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8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3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96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92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61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148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63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371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993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776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3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24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2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21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9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5033-B472-4A58-99F9-31B033EB74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862B8B-CE37-4932-86BD-C3D515085FE7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4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Stopping By Woods on a Snowy Evening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Frost</a:t>
            </a:r>
          </a:p>
          <a:p>
            <a:r>
              <a:rPr lang="en-US" dirty="0" smtClean="0"/>
              <a:t>1923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33400"/>
            <a:ext cx="2362200" cy="566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50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For, Lo, the Winter is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7200" dirty="0"/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408805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Rain is Over and Gone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2" y="2160590"/>
            <a:ext cx="6045199" cy="4011610"/>
          </a:xfrm>
          <a:gradFill flip="none" rotWithShape="1">
            <a:gsLst>
              <a:gs pos="3100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46634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 Appear on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71600"/>
            <a:ext cx="6534150" cy="5105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 Appear</a:t>
            </a:r>
          </a:p>
        </p:txBody>
      </p:sp>
    </p:spTree>
    <p:extLst>
      <p:ext uri="{BB962C8B-B14F-4D97-AF65-F5344CB8AC3E}">
        <p14:creationId xmlns:p14="http://schemas.microsoft.com/office/powerpoint/2010/main" val="138261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woods these are I think I know.</a:t>
            </a:r>
            <a:br>
              <a:rPr lang="en-US" dirty="0" smtClean="0"/>
            </a:br>
            <a:r>
              <a:rPr lang="en-US" dirty="0" smtClean="0"/>
              <a:t>His house is in the village though;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r="4191"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28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little horse must think it queer</a:t>
            </a:r>
            <a:br>
              <a:rPr lang="en-US" dirty="0" smtClean="0"/>
            </a:br>
            <a:r>
              <a:rPr lang="en-US" dirty="0" smtClean="0"/>
              <a:t>To stop without a farmhouse near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51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59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the woods and frozen lake</a:t>
            </a:r>
            <a:br>
              <a:rPr lang="en-US" dirty="0" smtClean="0"/>
            </a:br>
            <a:r>
              <a:rPr lang="en-US" dirty="0" smtClean="0"/>
              <a:t>The darkest evening of the year.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51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4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gives his harness bells a shake</a:t>
            </a:r>
            <a:br>
              <a:rPr lang="en-US" dirty="0" smtClean="0"/>
            </a:br>
            <a:r>
              <a:rPr lang="en-US" dirty="0" smtClean="0"/>
              <a:t>To ask if there is some mistake.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048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37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only other sound's the sweep</a:t>
            </a:r>
            <a:br>
              <a:rPr lang="en-US" dirty="0" smtClean="0"/>
            </a:br>
            <a:r>
              <a:rPr lang="en-US" dirty="0" smtClean="0"/>
              <a:t>Of easy wind and downy </a:t>
            </a:r>
            <a:r>
              <a:rPr lang="en-US" dirty="0" smtClean="0">
                <a:effectLst/>
              </a:rPr>
              <a:t>flake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51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5">
              <a:schemeClr val="tx1">
                <a:lumMod val="85000"/>
              </a:schemeClr>
            </a:gs>
            <a:gs pos="16000">
              <a:schemeClr val="bg1">
                <a:tint val="92000"/>
                <a:hueMod val="96000"/>
                <a:satMod val="128000"/>
                <a:lumMod val="114000"/>
              </a:schemeClr>
            </a:gs>
            <a:gs pos="52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woods are lovely, dark and deep.</a:t>
            </a:r>
            <a:br>
              <a:rPr lang="en-US" dirty="0" smtClean="0"/>
            </a:br>
            <a:r>
              <a:rPr lang="en-US" dirty="0" smtClean="0"/>
              <a:t>But I have promises to keep,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25712"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141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143000"/>
            <a:ext cx="4941792" cy="4572000"/>
          </a:xfrm>
        </p:spPr>
        <p:txBody>
          <a:bodyPr/>
          <a:lstStyle/>
          <a:p>
            <a:r>
              <a:rPr lang="en-US" dirty="0" smtClean="0"/>
              <a:t>And miles to go before I sleep,</a:t>
            </a:r>
            <a:br>
              <a:rPr lang="en-US" dirty="0" smtClean="0"/>
            </a:br>
            <a:r>
              <a:rPr lang="en-US" dirty="0" smtClean="0"/>
              <a:t>And miles to go before I sleep.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/>
          <a:stretch/>
        </p:blipFill>
        <p:spPr>
          <a:xfrm>
            <a:off x="7162800" y="1143000"/>
            <a:ext cx="4191000" cy="502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5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attFill prst="dashDnDiag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/>
              <a:t>Song of Solomon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6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89</Words>
  <Application>Microsoft Office PowerPoint</Application>
  <PresentationFormat>Widescreen</PresentationFormat>
  <Paragraphs>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Trebuchet MS</vt:lpstr>
      <vt:lpstr>Wingdings 3</vt:lpstr>
      <vt:lpstr>Ion</vt:lpstr>
      <vt:lpstr>Facet</vt:lpstr>
      <vt:lpstr>1_Facet</vt:lpstr>
      <vt:lpstr>2_Facet</vt:lpstr>
      <vt:lpstr>3_Facet</vt:lpstr>
      <vt:lpstr>Stopping By Woods on a Snowy Evening</vt:lpstr>
      <vt:lpstr>Whose woods these are I think I know. His house is in the village though;</vt:lpstr>
      <vt:lpstr>My little horse must think it queer To stop without a farmhouse near</vt:lpstr>
      <vt:lpstr>Between the woods and frozen lake The darkest evening of the year.</vt:lpstr>
      <vt:lpstr>He gives his harness bells a shake To ask if there is some mistake.</vt:lpstr>
      <vt:lpstr>The only other sound's the sweep Of easy wind and downy flake.</vt:lpstr>
      <vt:lpstr>The woods are lovely, dark and deep. But I have promises to keep,</vt:lpstr>
      <vt:lpstr>And miles to go before I sleep, And miles to go before I sleep. </vt:lpstr>
      <vt:lpstr>Song of Solomon</vt:lpstr>
      <vt:lpstr>For, Lo, the Winter is Past</vt:lpstr>
      <vt:lpstr>The Rain is Over and Gone</vt:lpstr>
      <vt:lpstr>Flowers Appear on the Earth</vt:lpstr>
    </vt:vector>
  </TitlesOfParts>
  <Company>Comma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Elizabeth Nofs</cp:lastModifiedBy>
  <cp:revision>67</cp:revision>
  <dcterms:created xsi:type="dcterms:W3CDTF">2011-11-16T14:02:36Z</dcterms:created>
  <dcterms:modified xsi:type="dcterms:W3CDTF">2013-11-13T12:46:21Z</dcterms:modified>
</cp:coreProperties>
</file>