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80828-82A8-4B3F-9982-AC0EADDA0F91}" type="doc">
      <dgm:prSet loTypeId="urn:microsoft.com/office/officeart/2005/8/layout/pictureOrgChart+Icon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7D752A-3348-471A-B8F7-DD5E905ECE81}">
      <dgm:prSet phldrT="[Text]"/>
      <dgm:spPr/>
      <dgm:t>
        <a:bodyPr/>
        <a:lstStyle/>
        <a:p>
          <a:r>
            <a:rPr lang="en-US" dirty="0" smtClean="0"/>
            <a:t>Catalogue</a:t>
          </a:r>
          <a:endParaRPr lang="en-US" dirty="0"/>
        </a:p>
      </dgm:t>
    </dgm:pt>
    <dgm:pt modelId="{20DAE2E2-DDC6-46CF-9668-F1CFE2783D73}" type="parTrans" cxnId="{19A50E63-298E-42C2-BA43-A7FCA32E72FC}">
      <dgm:prSet/>
      <dgm:spPr/>
      <dgm:t>
        <a:bodyPr/>
        <a:lstStyle/>
        <a:p>
          <a:endParaRPr lang="en-US"/>
        </a:p>
      </dgm:t>
    </dgm:pt>
    <dgm:pt modelId="{19306264-D767-4E23-A692-CC5691A01652}" type="sibTrans" cxnId="{19A50E63-298E-42C2-BA43-A7FCA32E72FC}">
      <dgm:prSet/>
      <dgm:spPr/>
      <dgm:t>
        <a:bodyPr/>
        <a:lstStyle/>
        <a:p>
          <a:endParaRPr lang="en-US"/>
        </a:p>
      </dgm:t>
    </dgm:pt>
    <dgm:pt modelId="{0E5ED4D6-745F-4574-9444-47B3F250B0B2}">
      <dgm:prSet phldrT="[Text]"/>
      <dgm:spPr/>
      <dgm:t>
        <a:bodyPr/>
        <a:lstStyle/>
        <a:p>
          <a:r>
            <a:rPr lang="en-US" dirty="0" smtClean="0"/>
            <a:t>Dog</a:t>
          </a:r>
          <a:endParaRPr lang="en-US" dirty="0"/>
        </a:p>
      </dgm:t>
    </dgm:pt>
    <dgm:pt modelId="{91EFCB16-120A-4D6F-8732-D5A8C09D903A}" type="parTrans" cxnId="{59996749-9F56-4FE6-BA5E-B817D475BFA9}">
      <dgm:prSet/>
      <dgm:spPr/>
      <dgm:t>
        <a:bodyPr/>
        <a:lstStyle/>
        <a:p>
          <a:endParaRPr lang="en-US"/>
        </a:p>
      </dgm:t>
    </dgm:pt>
    <dgm:pt modelId="{B2B306B7-9C77-4BFF-B15C-7C2A43175E72}" type="sibTrans" cxnId="{59996749-9F56-4FE6-BA5E-B817D475BFA9}">
      <dgm:prSet/>
      <dgm:spPr/>
      <dgm:t>
        <a:bodyPr/>
        <a:lstStyle/>
        <a:p>
          <a:endParaRPr lang="en-US"/>
        </a:p>
      </dgm:t>
    </dgm:pt>
    <dgm:pt modelId="{F986E13F-3B45-4DEB-81F6-23B80C59ADA9}">
      <dgm:prSet phldrT="[Text]"/>
      <dgm:spPr/>
      <dgm:t>
        <a:bodyPr/>
        <a:lstStyle/>
        <a:p>
          <a:r>
            <a:rPr lang="en-US" dirty="0" smtClean="0"/>
            <a:t>Pluto</a:t>
          </a:r>
          <a:endParaRPr lang="en-US" dirty="0"/>
        </a:p>
      </dgm:t>
    </dgm:pt>
    <dgm:pt modelId="{1A1E5A26-55B6-4069-8121-257AE9262695}" type="parTrans" cxnId="{CD8B0C2E-F705-4BFB-AC27-7DB4DEE09AC4}">
      <dgm:prSet/>
      <dgm:spPr/>
      <dgm:t>
        <a:bodyPr/>
        <a:lstStyle/>
        <a:p>
          <a:endParaRPr lang="en-US"/>
        </a:p>
      </dgm:t>
    </dgm:pt>
    <dgm:pt modelId="{6BC0E56D-8B84-4AB4-8EA2-8FD6040124BB}" type="sibTrans" cxnId="{CD8B0C2E-F705-4BFB-AC27-7DB4DEE09AC4}">
      <dgm:prSet/>
      <dgm:spPr/>
      <dgm:t>
        <a:bodyPr/>
        <a:lstStyle/>
        <a:p>
          <a:endParaRPr lang="en-US"/>
        </a:p>
      </dgm:t>
    </dgm:pt>
    <dgm:pt modelId="{BF1D2902-1A8E-46E7-A330-707619810CD5}">
      <dgm:prSet phldrT="[Text]"/>
      <dgm:spPr/>
      <dgm:t>
        <a:bodyPr/>
        <a:lstStyle/>
        <a:p>
          <a:r>
            <a:rPr lang="en-US" dirty="0" smtClean="0"/>
            <a:t>Goofy</a:t>
          </a:r>
          <a:endParaRPr lang="en-US" dirty="0"/>
        </a:p>
      </dgm:t>
    </dgm:pt>
    <dgm:pt modelId="{A2E2CB38-F29E-472F-95DE-76F564D9D634}" type="parTrans" cxnId="{A4CC3DDC-1768-45C9-80E5-71F3D8B45526}">
      <dgm:prSet/>
      <dgm:spPr/>
      <dgm:t>
        <a:bodyPr/>
        <a:lstStyle/>
        <a:p>
          <a:endParaRPr lang="en-US"/>
        </a:p>
      </dgm:t>
    </dgm:pt>
    <dgm:pt modelId="{B6C4AEFF-1BDC-456B-8DE8-7837DAF63FDE}" type="sibTrans" cxnId="{A4CC3DDC-1768-45C9-80E5-71F3D8B45526}">
      <dgm:prSet/>
      <dgm:spPr/>
      <dgm:t>
        <a:bodyPr/>
        <a:lstStyle/>
        <a:p>
          <a:endParaRPr lang="en-US"/>
        </a:p>
      </dgm:t>
    </dgm:pt>
    <dgm:pt modelId="{9E65FDA8-52D3-400B-8D83-768491C822AE}">
      <dgm:prSet phldrT="[Text]"/>
      <dgm:spPr/>
      <dgm:t>
        <a:bodyPr/>
        <a:lstStyle/>
        <a:p>
          <a:r>
            <a:rPr lang="en-US" dirty="0" smtClean="0"/>
            <a:t>Cat</a:t>
          </a:r>
          <a:endParaRPr lang="en-US" dirty="0"/>
        </a:p>
      </dgm:t>
    </dgm:pt>
    <dgm:pt modelId="{9A08DDA9-8DAE-43F6-A326-8D2A085481B4}" type="parTrans" cxnId="{00A85295-D8FD-438C-BD38-1541498F6FDA}">
      <dgm:prSet/>
      <dgm:spPr/>
      <dgm:t>
        <a:bodyPr/>
        <a:lstStyle/>
        <a:p>
          <a:endParaRPr lang="en-US"/>
        </a:p>
      </dgm:t>
    </dgm:pt>
    <dgm:pt modelId="{7CDB87CC-3D77-4CD8-BCEA-AC12678716D9}" type="sibTrans" cxnId="{00A85295-D8FD-438C-BD38-1541498F6FDA}">
      <dgm:prSet/>
      <dgm:spPr/>
      <dgm:t>
        <a:bodyPr/>
        <a:lstStyle/>
        <a:p>
          <a:endParaRPr lang="en-US"/>
        </a:p>
      </dgm:t>
    </dgm:pt>
    <dgm:pt modelId="{6AA8D1BB-EA2A-417B-95C8-5DE41AA59D73}">
      <dgm:prSet phldrT="[Text]"/>
      <dgm:spPr/>
      <dgm:t>
        <a:bodyPr/>
        <a:lstStyle/>
        <a:p>
          <a:r>
            <a:rPr lang="en-US" dirty="0" smtClean="0"/>
            <a:t>Mouse</a:t>
          </a:r>
          <a:endParaRPr lang="en-US" dirty="0"/>
        </a:p>
      </dgm:t>
    </dgm:pt>
    <dgm:pt modelId="{AEE8906A-E971-4F6D-A959-10FB0ACE8905}" type="parTrans" cxnId="{7C6745FD-D95C-436E-85AE-8DA12D3AE42B}">
      <dgm:prSet/>
      <dgm:spPr/>
      <dgm:t>
        <a:bodyPr/>
        <a:lstStyle/>
        <a:p>
          <a:endParaRPr lang="en-US"/>
        </a:p>
      </dgm:t>
    </dgm:pt>
    <dgm:pt modelId="{17F40F0E-F7D2-4494-A011-9B53DEB7C626}" type="sibTrans" cxnId="{7C6745FD-D95C-436E-85AE-8DA12D3AE42B}">
      <dgm:prSet/>
      <dgm:spPr/>
      <dgm:t>
        <a:bodyPr/>
        <a:lstStyle/>
        <a:p>
          <a:endParaRPr lang="en-US"/>
        </a:p>
      </dgm:t>
    </dgm:pt>
    <dgm:pt modelId="{F166CEBB-63AC-4E05-AAF0-F1FF2826F110}">
      <dgm:prSet phldrT="[Text]"/>
      <dgm:spPr/>
      <dgm:t>
        <a:bodyPr/>
        <a:lstStyle/>
        <a:p>
          <a:r>
            <a:rPr lang="en-US" dirty="0" smtClean="0"/>
            <a:t>Mickey</a:t>
          </a:r>
          <a:endParaRPr lang="en-US" dirty="0"/>
        </a:p>
      </dgm:t>
    </dgm:pt>
    <dgm:pt modelId="{71423CE6-9710-40F5-9A5E-9E4CC5AD3B88}" type="parTrans" cxnId="{06B7830B-3F27-4C34-8130-112BDDFCDAD7}">
      <dgm:prSet/>
      <dgm:spPr/>
      <dgm:t>
        <a:bodyPr/>
        <a:lstStyle/>
        <a:p>
          <a:endParaRPr lang="en-US"/>
        </a:p>
      </dgm:t>
    </dgm:pt>
    <dgm:pt modelId="{4BB5079F-F6CC-42A1-A00C-A5369820B860}" type="sibTrans" cxnId="{06B7830B-3F27-4C34-8130-112BDDFCDAD7}">
      <dgm:prSet/>
      <dgm:spPr/>
      <dgm:t>
        <a:bodyPr/>
        <a:lstStyle/>
        <a:p>
          <a:endParaRPr lang="en-US"/>
        </a:p>
      </dgm:t>
    </dgm:pt>
    <dgm:pt modelId="{6557B5E7-1780-4393-8029-A6B5AFCB709C}" type="pres">
      <dgm:prSet presAssocID="{5CF80828-82A8-4B3F-9982-AC0EADDA0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4C038E-FCF3-4067-8007-F279E39A13B7}" type="pres">
      <dgm:prSet presAssocID="{5E7D752A-3348-471A-B8F7-DD5E905ECE81}" presName="hierRoot1" presStyleCnt="0">
        <dgm:presLayoutVars>
          <dgm:hierBranch val="init"/>
        </dgm:presLayoutVars>
      </dgm:prSet>
      <dgm:spPr/>
    </dgm:pt>
    <dgm:pt modelId="{59F19FD8-9870-4CC8-A8C4-705138E9001C}" type="pres">
      <dgm:prSet presAssocID="{5E7D752A-3348-471A-B8F7-DD5E905ECE81}" presName="rootComposite1" presStyleCnt="0"/>
      <dgm:spPr/>
    </dgm:pt>
    <dgm:pt modelId="{5370D498-DEF7-4F20-8A99-F8DED92ECC28}" type="pres">
      <dgm:prSet presAssocID="{5E7D752A-3348-471A-B8F7-DD5E905ECE81}" presName="rootText1" presStyleLbl="node0" presStyleIdx="0" presStyleCnt="1">
        <dgm:presLayoutVars>
          <dgm:chPref val="3"/>
        </dgm:presLayoutVars>
      </dgm:prSet>
      <dgm:spPr/>
    </dgm:pt>
    <dgm:pt modelId="{DC3E579D-DB39-41D5-AEB9-708EC22C8624}" type="pres">
      <dgm:prSet presAssocID="{5E7D752A-3348-471A-B8F7-DD5E905ECE81}" presName="rootPict1" presStyleLbl="alignImgPlace1" presStyleIdx="0" presStyleCnt="7"/>
      <dgm:spPr/>
    </dgm:pt>
    <dgm:pt modelId="{338F7F48-3015-4112-81F0-DE42897F0987}" type="pres">
      <dgm:prSet presAssocID="{5E7D752A-3348-471A-B8F7-DD5E905ECE81}" presName="rootConnector1" presStyleLbl="node1" presStyleIdx="0" presStyleCnt="0"/>
      <dgm:spPr/>
    </dgm:pt>
    <dgm:pt modelId="{57F1B633-C4B7-4E86-BA6F-E960BA6B0E6F}" type="pres">
      <dgm:prSet presAssocID="{5E7D752A-3348-471A-B8F7-DD5E905ECE81}" presName="hierChild2" presStyleCnt="0"/>
      <dgm:spPr/>
    </dgm:pt>
    <dgm:pt modelId="{8763771C-D786-43EA-B91B-C19FD8B54D23}" type="pres">
      <dgm:prSet presAssocID="{91EFCB16-120A-4D6F-8732-D5A8C09D903A}" presName="Name37" presStyleLbl="parChTrans1D2" presStyleIdx="0" presStyleCnt="3"/>
      <dgm:spPr/>
    </dgm:pt>
    <dgm:pt modelId="{A4114D16-148D-44C4-9B08-C1A6E89AFEF7}" type="pres">
      <dgm:prSet presAssocID="{0E5ED4D6-745F-4574-9444-47B3F250B0B2}" presName="hierRoot2" presStyleCnt="0">
        <dgm:presLayoutVars>
          <dgm:hierBranch val="init"/>
        </dgm:presLayoutVars>
      </dgm:prSet>
      <dgm:spPr/>
    </dgm:pt>
    <dgm:pt modelId="{2DE559AC-C115-4DA1-B973-06A372472D58}" type="pres">
      <dgm:prSet presAssocID="{0E5ED4D6-745F-4574-9444-47B3F250B0B2}" presName="rootComposite" presStyleCnt="0"/>
      <dgm:spPr/>
    </dgm:pt>
    <dgm:pt modelId="{4BF43142-9C7B-4DC7-9E80-13417ABCBC64}" type="pres">
      <dgm:prSet presAssocID="{0E5ED4D6-745F-4574-9444-47B3F250B0B2}" presName="rootText" presStyleLbl="node2" presStyleIdx="0" presStyleCnt="3">
        <dgm:presLayoutVars>
          <dgm:chPref val="3"/>
        </dgm:presLayoutVars>
      </dgm:prSet>
      <dgm:spPr/>
    </dgm:pt>
    <dgm:pt modelId="{F7BBFBAA-E7FE-4F1C-8499-0CB1E96326D5}" type="pres">
      <dgm:prSet presAssocID="{0E5ED4D6-745F-4574-9444-47B3F250B0B2}" presName="rootPict" presStyleLbl="alignImgPlace1" presStyleIdx="1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90940D01-34C0-4112-AD3F-491794853FA2}" type="pres">
      <dgm:prSet presAssocID="{0E5ED4D6-745F-4574-9444-47B3F250B0B2}" presName="rootConnector" presStyleLbl="node2" presStyleIdx="0" presStyleCnt="3"/>
      <dgm:spPr/>
    </dgm:pt>
    <dgm:pt modelId="{5D89DA6E-D1FE-4876-A948-E88D2821E673}" type="pres">
      <dgm:prSet presAssocID="{0E5ED4D6-745F-4574-9444-47B3F250B0B2}" presName="hierChild4" presStyleCnt="0"/>
      <dgm:spPr/>
    </dgm:pt>
    <dgm:pt modelId="{41F642C7-1F8F-497A-9AB6-1354D95240EF}" type="pres">
      <dgm:prSet presAssocID="{1A1E5A26-55B6-4069-8121-257AE9262695}" presName="Name37" presStyleLbl="parChTrans1D3" presStyleIdx="0" presStyleCnt="3"/>
      <dgm:spPr/>
    </dgm:pt>
    <dgm:pt modelId="{6FF3CCC5-3E5B-47FA-A310-BC3D3273D03D}" type="pres">
      <dgm:prSet presAssocID="{F986E13F-3B45-4DEB-81F6-23B80C59ADA9}" presName="hierRoot2" presStyleCnt="0">
        <dgm:presLayoutVars>
          <dgm:hierBranch val="init"/>
        </dgm:presLayoutVars>
      </dgm:prSet>
      <dgm:spPr/>
    </dgm:pt>
    <dgm:pt modelId="{655534AE-EB17-499E-964D-D1CEBD27A0AD}" type="pres">
      <dgm:prSet presAssocID="{F986E13F-3B45-4DEB-81F6-23B80C59ADA9}" presName="rootComposite" presStyleCnt="0"/>
      <dgm:spPr/>
    </dgm:pt>
    <dgm:pt modelId="{52657E96-D30A-4C1B-9F6B-29403979E816}" type="pres">
      <dgm:prSet presAssocID="{F986E13F-3B45-4DEB-81F6-23B80C59ADA9}" presName="rootText" presStyleLbl="node3" presStyleIdx="0" presStyleCnt="3">
        <dgm:presLayoutVars>
          <dgm:chPref val="3"/>
        </dgm:presLayoutVars>
      </dgm:prSet>
      <dgm:spPr/>
    </dgm:pt>
    <dgm:pt modelId="{CA469952-CF87-44FE-906A-1BCA85BE204F}" type="pres">
      <dgm:prSet presAssocID="{F986E13F-3B45-4DEB-81F6-23B80C59ADA9}" presName="rootPict" presStyleLbl="alignImgPlace1" presStyleIdx="2" presStyleCnt="7"/>
      <dgm:spPr/>
    </dgm:pt>
    <dgm:pt modelId="{18FD0C84-93AC-41C7-A83E-6B7C2ED311C6}" type="pres">
      <dgm:prSet presAssocID="{F986E13F-3B45-4DEB-81F6-23B80C59ADA9}" presName="rootConnector" presStyleLbl="node3" presStyleIdx="0" presStyleCnt="3"/>
      <dgm:spPr/>
    </dgm:pt>
    <dgm:pt modelId="{3D8D9CD8-9E2C-439D-82DF-B1DFCE00E3F8}" type="pres">
      <dgm:prSet presAssocID="{F986E13F-3B45-4DEB-81F6-23B80C59ADA9}" presName="hierChild4" presStyleCnt="0"/>
      <dgm:spPr/>
    </dgm:pt>
    <dgm:pt modelId="{B38CC5C1-D7C2-4944-842F-BBB5EFE05A10}" type="pres">
      <dgm:prSet presAssocID="{F986E13F-3B45-4DEB-81F6-23B80C59ADA9}" presName="hierChild5" presStyleCnt="0"/>
      <dgm:spPr/>
    </dgm:pt>
    <dgm:pt modelId="{84449455-D35C-4AA4-A265-39F653CB4056}" type="pres">
      <dgm:prSet presAssocID="{A2E2CB38-F29E-472F-95DE-76F564D9D634}" presName="Name37" presStyleLbl="parChTrans1D3" presStyleIdx="1" presStyleCnt="3"/>
      <dgm:spPr/>
    </dgm:pt>
    <dgm:pt modelId="{EC757973-90A3-44D5-A8C6-7294A1E1FBA9}" type="pres">
      <dgm:prSet presAssocID="{BF1D2902-1A8E-46E7-A330-707619810CD5}" presName="hierRoot2" presStyleCnt="0">
        <dgm:presLayoutVars>
          <dgm:hierBranch val="init"/>
        </dgm:presLayoutVars>
      </dgm:prSet>
      <dgm:spPr/>
    </dgm:pt>
    <dgm:pt modelId="{B4C557DE-D451-4FFA-898A-105C0A78258B}" type="pres">
      <dgm:prSet presAssocID="{BF1D2902-1A8E-46E7-A330-707619810CD5}" presName="rootComposite" presStyleCnt="0"/>
      <dgm:spPr/>
    </dgm:pt>
    <dgm:pt modelId="{37E46A70-F270-4223-98D3-F16FBDDE88AC}" type="pres">
      <dgm:prSet presAssocID="{BF1D2902-1A8E-46E7-A330-707619810CD5}" presName="rootText" presStyleLbl="node3" presStyleIdx="1" presStyleCnt="3">
        <dgm:presLayoutVars>
          <dgm:chPref val="3"/>
        </dgm:presLayoutVars>
      </dgm:prSet>
      <dgm:spPr/>
    </dgm:pt>
    <dgm:pt modelId="{37997BF2-8530-46BA-925E-F542ADE819F9}" type="pres">
      <dgm:prSet presAssocID="{BF1D2902-1A8E-46E7-A330-707619810CD5}" presName="rootPict" presStyleLbl="alignImgPlace1" presStyleIdx="3" presStyleCnt="7"/>
      <dgm:spPr/>
    </dgm:pt>
    <dgm:pt modelId="{A552CEFC-A00D-4FF4-8975-AADBC973436F}" type="pres">
      <dgm:prSet presAssocID="{BF1D2902-1A8E-46E7-A330-707619810CD5}" presName="rootConnector" presStyleLbl="node3" presStyleIdx="1" presStyleCnt="3"/>
      <dgm:spPr/>
    </dgm:pt>
    <dgm:pt modelId="{AF3F7747-1A19-4F4B-BFCC-D988C97562C1}" type="pres">
      <dgm:prSet presAssocID="{BF1D2902-1A8E-46E7-A330-707619810CD5}" presName="hierChild4" presStyleCnt="0"/>
      <dgm:spPr/>
    </dgm:pt>
    <dgm:pt modelId="{98AD5680-C8CB-405F-BCF3-461ECFE58A66}" type="pres">
      <dgm:prSet presAssocID="{BF1D2902-1A8E-46E7-A330-707619810CD5}" presName="hierChild5" presStyleCnt="0"/>
      <dgm:spPr/>
    </dgm:pt>
    <dgm:pt modelId="{37E04CFB-D3D4-42DE-9703-279157730AB7}" type="pres">
      <dgm:prSet presAssocID="{0E5ED4D6-745F-4574-9444-47B3F250B0B2}" presName="hierChild5" presStyleCnt="0"/>
      <dgm:spPr/>
    </dgm:pt>
    <dgm:pt modelId="{E083EF41-0746-493F-A83A-7FC35A4E27B0}" type="pres">
      <dgm:prSet presAssocID="{9A08DDA9-8DAE-43F6-A326-8D2A085481B4}" presName="Name37" presStyleLbl="parChTrans1D2" presStyleIdx="1" presStyleCnt="3"/>
      <dgm:spPr/>
    </dgm:pt>
    <dgm:pt modelId="{8263CBD2-1FD2-4C45-B51D-27333B75F0E5}" type="pres">
      <dgm:prSet presAssocID="{9E65FDA8-52D3-400B-8D83-768491C822AE}" presName="hierRoot2" presStyleCnt="0">
        <dgm:presLayoutVars>
          <dgm:hierBranch val="init"/>
        </dgm:presLayoutVars>
      </dgm:prSet>
      <dgm:spPr/>
    </dgm:pt>
    <dgm:pt modelId="{518DA97A-0CBC-47B7-BF98-9F34CF218B6C}" type="pres">
      <dgm:prSet presAssocID="{9E65FDA8-52D3-400B-8D83-768491C822AE}" presName="rootComposite" presStyleCnt="0"/>
      <dgm:spPr/>
    </dgm:pt>
    <dgm:pt modelId="{759B97B9-D26E-467A-A3A2-41F62120376B}" type="pres">
      <dgm:prSet presAssocID="{9E65FDA8-52D3-400B-8D83-768491C822AE}" presName="rootText" presStyleLbl="node2" presStyleIdx="1" presStyleCnt="3" custScaleX="177156" custScaleY="177156">
        <dgm:presLayoutVars>
          <dgm:chPref val="3"/>
        </dgm:presLayoutVars>
      </dgm:prSet>
      <dgm:spPr>
        <a:prstGeom prst="bevel">
          <a:avLst/>
        </a:prstGeom>
      </dgm:spPr>
    </dgm:pt>
    <dgm:pt modelId="{3318039A-A54E-4981-B2B6-B218C97D8D3D}" type="pres">
      <dgm:prSet presAssocID="{9E65FDA8-52D3-400B-8D83-768491C822AE}" presName="rootPict" presStyleLbl="alignImgPlace1" presStyleIdx="4" presStyleCnt="7" custScaleX="161051" custScaleY="16105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FFADEE09-4B7D-4F61-9BBE-8B4EAFDD7324}" type="pres">
      <dgm:prSet presAssocID="{9E65FDA8-52D3-400B-8D83-768491C822AE}" presName="rootConnector" presStyleLbl="node2" presStyleIdx="1" presStyleCnt="3"/>
      <dgm:spPr/>
    </dgm:pt>
    <dgm:pt modelId="{00FCAD77-9EB6-4A46-B2C2-1C25429DAE19}" type="pres">
      <dgm:prSet presAssocID="{9E65FDA8-52D3-400B-8D83-768491C822AE}" presName="hierChild4" presStyleCnt="0"/>
      <dgm:spPr/>
    </dgm:pt>
    <dgm:pt modelId="{36538501-BEB6-41EA-A4C4-213F5B3C2D74}" type="pres">
      <dgm:prSet presAssocID="{9E65FDA8-52D3-400B-8D83-768491C822AE}" presName="hierChild5" presStyleCnt="0"/>
      <dgm:spPr/>
    </dgm:pt>
    <dgm:pt modelId="{0EA754A7-46BE-4DC6-9CB9-284B81679A27}" type="pres">
      <dgm:prSet presAssocID="{AEE8906A-E971-4F6D-A959-10FB0ACE8905}" presName="Name37" presStyleLbl="parChTrans1D2" presStyleIdx="2" presStyleCnt="3"/>
      <dgm:spPr/>
    </dgm:pt>
    <dgm:pt modelId="{44912E61-2B99-4A3B-8982-DDACB742EA76}" type="pres">
      <dgm:prSet presAssocID="{6AA8D1BB-EA2A-417B-95C8-5DE41AA59D73}" presName="hierRoot2" presStyleCnt="0">
        <dgm:presLayoutVars>
          <dgm:hierBranch val="init"/>
        </dgm:presLayoutVars>
      </dgm:prSet>
      <dgm:spPr/>
    </dgm:pt>
    <dgm:pt modelId="{239C0ACE-8E18-41EE-ADCD-F9362C8486FA}" type="pres">
      <dgm:prSet presAssocID="{6AA8D1BB-EA2A-417B-95C8-5DE41AA59D73}" presName="rootComposite" presStyleCnt="0"/>
      <dgm:spPr/>
    </dgm:pt>
    <dgm:pt modelId="{535BDC15-5252-45DB-AE73-1123616D47E7}" type="pres">
      <dgm:prSet presAssocID="{6AA8D1BB-EA2A-417B-95C8-5DE41AA59D73}" presName="rootText" presStyleLbl="node2" presStyleIdx="2" presStyleCnt="3">
        <dgm:presLayoutVars>
          <dgm:chPref val="3"/>
        </dgm:presLayoutVars>
      </dgm:prSet>
      <dgm:spPr/>
    </dgm:pt>
    <dgm:pt modelId="{8DE12D32-7A66-4921-884F-03C003874E71}" type="pres">
      <dgm:prSet presAssocID="{6AA8D1BB-EA2A-417B-95C8-5DE41AA59D73}" presName="rootPict" presStyleLbl="alignImgPlace1" presStyleIdx="5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AD901CE8-FE8C-4009-B755-CAC3B42B6A1F}" type="pres">
      <dgm:prSet presAssocID="{6AA8D1BB-EA2A-417B-95C8-5DE41AA59D73}" presName="rootConnector" presStyleLbl="node2" presStyleIdx="2" presStyleCnt="3"/>
      <dgm:spPr/>
    </dgm:pt>
    <dgm:pt modelId="{3D583A1A-C6B1-4C68-B5D2-66A55A96236A}" type="pres">
      <dgm:prSet presAssocID="{6AA8D1BB-EA2A-417B-95C8-5DE41AA59D73}" presName="hierChild4" presStyleCnt="0"/>
      <dgm:spPr/>
    </dgm:pt>
    <dgm:pt modelId="{387DF571-8DE6-455A-980C-5AA1C07F84DE}" type="pres">
      <dgm:prSet presAssocID="{71423CE6-9710-40F5-9A5E-9E4CC5AD3B88}" presName="Name37" presStyleLbl="parChTrans1D3" presStyleIdx="2" presStyleCnt="3"/>
      <dgm:spPr/>
    </dgm:pt>
    <dgm:pt modelId="{9588C00E-3DC8-4A91-8A88-C295D6CB0342}" type="pres">
      <dgm:prSet presAssocID="{F166CEBB-63AC-4E05-AAF0-F1FF2826F110}" presName="hierRoot2" presStyleCnt="0">
        <dgm:presLayoutVars>
          <dgm:hierBranch val="init"/>
        </dgm:presLayoutVars>
      </dgm:prSet>
      <dgm:spPr/>
    </dgm:pt>
    <dgm:pt modelId="{1D8DB0E0-E5FF-45F5-BD34-FCEF60938B08}" type="pres">
      <dgm:prSet presAssocID="{F166CEBB-63AC-4E05-AAF0-F1FF2826F110}" presName="rootComposite" presStyleCnt="0"/>
      <dgm:spPr/>
    </dgm:pt>
    <dgm:pt modelId="{002D5099-3031-4FD9-9E1C-4D6F509EBD53}" type="pres">
      <dgm:prSet presAssocID="{F166CEBB-63AC-4E05-AAF0-F1FF2826F110}" presName="rootText" presStyleLbl="node3" presStyleIdx="2" presStyleCnt="3">
        <dgm:presLayoutVars>
          <dgm:chPref val="3"/>
        </dgm:presLayoutVars>
      </dgm:prSet>
      <dgm:spPr/>
    </dgm:pt>
    <dgm:pt modelId="{81D70DF6-5A66-4357-B625-F436643A2AF8}" type="pres">
      <dgm:prSet presAssocID="{F166CEBB-63AC-4E05-AAF0-F1FF2826F110}" presName="rootPict" presStyleLbl="alignImgPlace1" presStyleIdx="6" presStyleCnt="7"/>
      <dgm:spPr/>
    </dgm:pt>
    <dgm:pt modelId="{51E4470C-1102-4652-AB4C-89CE0FA21C18}" type="pres">
      <dgm:prSet presAssocID="{F166CEBB-63AC-4E05-AAF0-F1FF2826F110}" presName="rootConnector" presStyleLbl="node3" presStyleIdx="2" presStyleCnt="3"/>
      <dgm:spPr/>
    </dgm:pt>
    <dgm:pt modelId="{AD3827DF-52D9-4B35-A9B9-833499A9E15C}" type="pres">
      <dgm:prSet presAssocID="{F166CEBB-63AC-4E05-AAF0-F1FF2826F110}" presName="hierChild4" presStyleCnt="0"/>
      <dgm:spPr/>
    </dgm:pt>
    <dgm:pt modelId="{47C466CA-030D-442A-91E4-19C7A031ED4C}" type="pres">
      <dgm:prSet presAssocID="{F166CEBB-63AC-4E05-AAF0-F1FF2826F110}" presName="hierChild5" presStyleCnt="0"/>
      <dgm:spPr/>
    </dgm:pt>
    <dgm:pt modelId="{5B5C7624-F595-4FF3-A9CA-217DF6E4DB2D}" type="pres">
      <dgm:prSet presAssocID="{6AA8D1BB-EA2A-417B-95C8-5DE41AA59D73}" presName="hierChild5" presStyleCnt="0"/>
      <dgm:spPr/>
    </dgm:pt>
    <dgm:pt modelId="{A4474587-91BC-49AC-9BA6-3A5BA8A0A0CB}" type="pres">
      <dgm:prSet presAssocID="{5E7D752A-3348-471A-B8F7-DD5E905ECE81}" presName="hierChild3" presStyleCnt="0"/>
      <dgm:spPr/>
    </dgm:pt>
  </dgm:ptLst>
  <dgm:cxnLst>
    <dgm:cxn modelId="{5B6DF486-AD61-42C1-94C7-95F614D4F213}" type="presOf" srcId="{6AA8D1BB-EA2A-417B-95C8-5DE41AA59D73}" destId="{535BDC15-5252-45DB-AE73-1123616D47E7}" srcOrd="0" destOrd="0" presId="urn:microsoft.com/office/officeart/2005/8/layout/pictureOrgChart+Icon"/>
    <dgm:cxn modelId="{2FD31C84-38C4-4721-9A2E-F54C7C790DE6}" type="presOf" srcId="{71423CE6-9710-40F5-9A5E-9E4CC5AD3B88}" destId="{387DF571-8DE6-455A-980C-5AA1C07F84DE}" srcOrd="0" destOrd="0" presId="urn:microsoft.com/office/officeart/2005/8/layout/pictureOrgChart+Icon"/>
    <dgm:cxn modelId="{7C6745FD-D95C-436E-85AE-8DA12D3AE42B}" srcId="{5E7D752A-3348-471A-B8F7-DD5E905ECE81}" destId="{6AA8D1BB-EA2A-417B-95C8-5DE41AA59D73}" srcOrd="2" destOrd="0" parTransId="{AEE8906A-E971-4F6D-A959-10FB0ACE8905}" sibTransId="{17F40F0E-F7D2-4494-A011-9B53DEB7C626}"/>
    <dgm:cxn modelId="{28EE8018-50D8-4038-B26E-2C55B4FDF97E}" type="presOf" srcId="{A2E2CB38-F29E-472F-95DE-76F564D9D634}" destId="{84449455-D35C-4AA4-A265-39F653CB4056}" srcOrd="0" destOrd="0" presId="urn:microsoft.com/office/officeart/2005/8/layout/pictureOrgChart+Icon"/>
    <dgm:cxn modelId="{06B7830B-3F27-4C34-8130-112BDDFCDAD7}" srcId="{6AA8D1BB-EA2A-417B-95C8-5DE41AA59D73}" destId="{F166CEBB-63AC-4E05-AAF0-F1FF2826F110}" srcOrd="0" destOrd="0" parTransId="{71423CE6-9710-40F5-9A5E-9E4CC5AD3B88}" sibTransId="{4BB5079F-F6CC-42A1-A00C-A5369820B860}"/>
    <dgm:cxn modelId="{4D8BD5DA-2A7A-41B3-A372-728B2B81854B}" type="presOf" srcId="{BF1D2902-1A8E-46E7-A330-707619810CD5}" destId="{37E46A70-F270-4223-98D3-F16FBDDE88AC}" srcOrd="0" destOrd="0" presId="urn:microsoft.com/office/officeart/2005/8/layout/pictureOrgChart+Icon"/>
    <dgm:cxn modelId="{422DD432-0EB2-4D4E-A009-759D8E284302}" type="presOf" srcId="{AEE8906A-E971-4F6D-A959-10FB0ACE8905}" destId="{0EA754A7-46BE-4DC6-9CB9-284B81679A27}" srcOrd="0" destOrd="0" presId="urn:microsoft.com/office/officeart/2005/8/layout/pictureOrgChart+Icon"/>
    <dgm:cxn modelId="{D8D87115-28CF-4D82-83DD-C02617566B0D}" type="presOf" srcId="{5E7D752A-3348-471A-B8F7-DD5E905ECE81}" destId="{5370D498-DEF7-4F20-8A99-F8DED92ECC28}" srcOrd="0" destOrd="0" presId="urn:microsoft.com/office/officeart/2005/8/layout/pictureOrgChart+Icon"/>
    <dgm:cxn modelId="{377D0BE6-9731-4B4B-9A70-3D0600949548}" type="presOf" srcId="{F166CEBB-63AC-4E05-AAF0-F1FF2826F110}" destId="{002D5099-3031-4FD9-9E1C-4D6F509EBD53}" srcOrd="0" destOrd="0" presId="urn:microsoft.com/office/officeart/2005/8/layout/pictureOrgChart+Icon"/>
    <dgm:cxn modelId="{ED0F99C8-BD30-4F92-834E-811C4D3D45B8}" type="presOf" srcId="{F986E13F-3B45-4DEB-81F6-23B80C59ADA9}" destId="{18FD0C84-93AC-41C7-A83E-6B7C2ED311C6}" srcOrd="1" destOrd="0" presId="urn:microsoft.com/office/officeart/2005/8/layout/pictureOrgChart+Icon"/>
    <dgm:cxn modelId="{8EFA5226-FA96-4B3D-9577-B714C1C8F9C2}" type="presOf" srcId="{BF1D2902-1A8E-46E7-A330-707619810CD5}" destId="{A552CEFC-A00D-4FF4-8975-AADBC973436F}" srcOrd="1" destOrd="0" presId="urn:microsoft.com/office/officeart/2005/8/layout/pictureOrgChart+Icon"/>
    <dgm:cxn modelId="{1FB1BC79-57C7-4FCA-BACE-18C8B74CAA11}" type="presOf" srcId="{9A08DDA9-8DAE-43F6-A326-8D2A085481B4}" destId="{E083EF41-0746-493F-A83A-7FC35A4E27B0}" srcOrd="0" destOrd="0" presId="urn:microsoft.com/office/officeart/2005/8/layout/pictureOrgChart+Icon"/>
    <dgm:cxn modelId="{A4CC3DDC-1768-45C9-80E5-71F3D8B45526}" srcId="{0E5ED4D6-745F-4574-9444-47B3F250B0B2}" destId="{BF1D2902-1A8E-46E7-A330-707619810CD5}" srcOrd="1" destOrd="0" parTransId="{A2E2CB38-F29E-472F-95DE-76F564D9D634}" sibTransId="{B6C4AEFF-1BDC-456B-8DE8-7837DAF63FDE}"/>
    <dgm:cxn modelId="{A6D94A00-5145-4B2A-B401-0414C0E3411D}" type="presOf" srcId="{5E7D752A-3348-471A-B8F7-DD5E905ECE81}" destId="{338F7F48-3015-4112-81F0-DE42897F0987}" srcOrd="1" destOrd="0" presId="urn:microsoft.com/office/officeart/2005/8/layout/pictureOrgChart+Icon"/>
    <dgm:cxn modelId="{8D11F991-4AA1-43A9-B8D7-0E60BBA9794C}" type="presOf" srcId="{F166CEBB-63AC-4E05-AAF0-F1FF2826F110}" destId="{51E4470C-1102-4652-AB4C-89CE0FA21C18}" srcOrd="1" destOrd="0" presId="urn:microsoft.com/office/officeart/2005/8/layout/pictureOrgChart+Icon"/>
    <dgm:cxn modelId="{BCDB5F21-3548-4F2F-8E36-3B02276EBCBC}" type="presOf" srcId="{5CF80828-82A8-4B3F-9982-AC0EADDA0F91}" destId="{6557B5E7-1780-4393-8029-A6B5AFCB709C}" srcOrd="0" destOrd="0" presId="urn:microsoft.com/office/officeart/2005/8/layout/pictureOrgChart+Icon"/>
    <dgm:cxn modelId="{D54250DF-A320-4C15-B255-5E7F7A523CD2}" type="presOf" srcId="{6AA8D1BB-EA2A-417B-95C8-5DE41AA59D73}" destId="{AD901CE8-FE8C-4009-B755-CAC3B42B6A1F}" srcOrd="1" destOrd="0" presId="urn:microsoft.com/office/officeart/2005/8/layout/pictureOrgChart+Icon"/>
    <dgm:cxn modelId="{6278755C-3863-4D53-BA5D-F7720D5BED10}" type="presOf" srcId="{F986E13F-3B45-4DEB-81F6-23B80C59ADA9}" destId="{52657E96-D30A-4C1B-9F6B-29403979E816}" srcOrd="0" destOrd="0" presId="urn:microsoft.com/office/officeart/2005/8/layout/pictureOrgChart+Icon"/>
    <dgm:cxn modelId="{B2E1B632-2D42-4BE7-B427-62E7E05BB898}" type="presOf" srcId="{0E5ED4D6-745F-4574-9444-47B3F250B0B2}" destId="{90940D01-34C0-4112-AD3F-491794853FA2}" srcOrd="1" destOrd="0" presId="urn:microsoft.com/office/officeart/2005/8/layout/pictureOrgChart+Icon"/>
    <dgm:cxn modelId="{AC394670-FD20-438B-BA75-207FBCC2EC19}" type="presOf" srcId="{91EFCB16-120A-4D6F-8732-D5A8C09D903A}" destId="{8763771C-D786-43EA-B91B-C19FD8B54D23}" srcOrd="0" destOrd="0" presId="urn:microsoft.com/office/officeart/2005/8/layout/pictureOrgChart+Icon"/>
    <dgm:cxn modelId="{59996749-9F56-4FE6-BA5E-B817D475BFA9}" srcId="{5E7D752A-3348-471A-B8F7-DD5E905ECE81}" destId="{0E5ED4D6-745F-4574-9444-47B3F250B0B2}" srcOrd="0" destOrd="0" parTransId="{91EFCB16-120A-4D6F-8732-D5A8C09D903A}" sibTransId="{B2B306B7-9C77-4BFF-B15C-7C2A43175E72}"/>
    <dgm:cxn modelId="{4C117344-3D95-4DC5-B8D7-1ECC9BD43673}" type="presOf" srcId="{1A1E5A26-55B6-4069-8121-257AE9262695}" destId="{41F642C7-1F8F-497A-9AB6-1354D95240EF}" srcOrd="0" destOrd="0" presId="urn:microsoft.com/office/officeart/2005/8/layout/pictureOrgChart+Icon"/>
    <dgm:cxn modelId="{00A85295-D8FD-438C-BD38-1541498F6FDA}" srcId="{5E7D752A-3348-471A-B8F7-DD5E905ECE81}" destId="{9E65FDA8-52D3-400B-8D83-768491C822AE}" srcOrd="1" destOrd="0" parTransId="{9A08DDA9-8DAE-43F6-A326-8D2A085481B4}" sibTransId="{7CDB87CC-3D77-4CD8-BCEA-AC12678716D9}"/>
    <dgm:cxn modelId="{19A50E63-298E-42C2-BA43-A7FCA32E72FC}" srcId="{5CF80828-82A8-4B3F-9982-AC0EADDA0F91}" destId="{5E7D752A-3348-471A-B8F7-DD5E905ECE81}" srcOrd="0" destOrd="0" parTransId="{20DAE2E2-DDC6-46CF-9668-F1CFE2783D73}" sibTransId="{19306264-D767-4E23-A692-CC5691A01652}"/>
    <dgm:cxn modelId="{CD8B0C2E-F705-4BFB-AC27-7DB4DEE09AC4}" srcId="{0E5ED4D6-745F-4574-9444-47B3F250B0B2}" destId="{F986E13F-3B45-4DEB-81F6-23B80C59ADA9}" srcOrd="0" destOrd="0" parTransId="{1A1E5A26-55B6-4069-8121-257AE9262695}" sibTransId="{6BC0E56D-8B84-4AB4-8EA2-8FD6040124BB}"/>
    <dgm:cxn modelId="{CD9BC37F-504A-4A18-B216-04E7BF7CC405}" type="presOf" srcId="{0E5ED4D6-745F-4574-9444-47B3F250B0B2}" destId="{4BF43142-9C7B-4DC7-9E80-13417ABCBC64}" srcOrd="0" destOrd="0" presId="urn:microsoft.com/office/officeart/2005/8/layout/pictureOrgChart+Icon"/>
    <dgm:cxn modelId="{AACFCB43-CC37-4404-B7EA-FE120B619F24}" type="presOf" srcId="{9E65FDA8-52D3-400B-8D83-768491C822AE}" destId="{759B97B9-D26E-467A-A3A2-41F62120376B}" srcOrd="0" destOrd="0" presId="urn:microsoft.com/office/officeart/2005/8/layout/pictureOrgChart+Icon"/>
    <dgm:cxn modelId="{9DCF9123-83DA-4FCA-ABB0-2FB97C73981E}" type="presOf" srcId="{9E65FDA8-52D3-400B-8D83-768491C822AE}" destId="{FFADEE09-4B7D-4F61-9BBE-8B4EAFDD7324}" srcOrd="1" destOrd="0" presId="urn:microsoft.com/office/officeart/2005/8/layout/pictureOrgChart+Icon"/>
    <dgm:cxn modelId="{7655154D-92C3-45A9-B8B3-2CD49DEFC3D3}" type="presParOf" srcId="{6557B5E7-1780-4393-8029-A6B5AFCB709C}" destId="{C54C038E-FCF3-4067-8007-F279E39A13B7}" srcOrd="0" destOrd="0" presId="urn:microsoft.com/office/officeart/2005/8/layout/pictureOrgChart+Icon"/>
    <dgm:cxn modelId="{C024E9A0-9E4E-4155-B9DB-C3E17F33ED7B}" type="presParOf" srcId="{C54C038E-FCF3-4067-8007-F279E39A13B7}" destId="{59F19FD8-9870-4CC8-A8C4-705138E9001C}" srcOrd="0" destOrd="0" presId="urn:microsoft.com/office/officeart/2005/8/layout/pictureOrgChart+Icon"/>
    <dgm:cxn modelId="{DE5DF3C4-87E7-47DF-BD7B-CC845988BDCD}" type="presParOf" srcId="{59F19FD8-9870-4CC8-A8C4-705138E9001C}" destId="{5370D498-DEF7-4F20-8A99-F8DED92ECC28}" srcOrd="0" destOrd="0" presId="urn:microsoft.com/office/officeart/2005/8/layout/pictureOrgChart+Icon"/>
    <dgm:cxn modelId="{9CCF5D2C-0EDB-4BFF-AE47-8A5EAB6E9F5A}" type="presParOf" srcId="{59F19FD8-9870-4CC8-A8C4-705138E9001C}" destId="{DC3E579D-DB39-41D5-AEB9-708EC22C8624}" srcOrd="1" destOrd="0" presId="urn:microsoft.com/office/officeart/2005/8/layout/pictureOrgChart+Icon"/>
    <dgm:cxn modelId="{FF843844-FD98-4351-A7C1-51AC0CFA56FB}" type="presParOf" srcId="{59F19FD8-9870-4CC8-A8C4-705138E9001C}" destId="{338F7F48-3015-4112-81F0-DE42897F0987}" srcOrd="2" destOrd="0" presId="urn:microsoft.com/office/officeart/2005/8/layout/pictureOrgChart+Icon"/>
    <dgm:cxn modelId="{5AE1AB38-0E28-4457-BDE0-C407DB0C603F}" type="presParOf" srcId="{C54C038E-FCF3-4067-8007-F279E39A13B7}" destId="{57F1B633-C4B7-4E86-BA6F-E960BA6B0E6F}" srcOrd="1" destOrd="0" presId="urn:microsoft.com/office/officeart/2005/8/layout/pictureOrgChart+Icon"/>
    <dgm:cxn modelId="{7906AEF6-8C23-432F-BDE0-250D48D3310C}" type="presParOf" srcId="{57F1B633-C4B7-4E86-BA6F-E960BA6B0E6F}" destId="{8763771C-D786-43EA-B91B-C19FD8B54D23}" srcOrd="0" destOrd="0" presId="urn:microsoft.com/office/officeart/2005/8/layout/pictureOrgChart+Icon"/>
    <dgm:cxn modelId="{B497A6A6-7D12-4216-9690-E2651111B522}" type="presParOf" srcId="{57F1B633-C4B7-4E86-BA6F-E960BA6B0E6F}" destId="{A4114D16-148D-44C4-9B08-C1A6E89AFEF7}" srcOrd="1" destOrd="0" presId="urn:microsoft.com/office/officeart/2005/8/layout/pictureOrgChart+Icon"/>
    <dgm:cxn modelId="{3D6E0430-D0BD-4605-948A-D1504EEF24B7}" type="presParOf" srcId="{A4114D16-148D-44C4-9B08-C1A6E89AFEF7}" destId="{2DE559AC-C115-4DA1-B973-06A372472D58}" srcOrd="0" destOrd="0" presId="urn:microsoft.com/office/officeart/2005/8/layout/pictureOrgChart+Icon"/>
    <dgm:cxn modelId="{04042780-8FC5-499E-B96A-5C06516CD63F}" type="presParOf" srcId="{2DE559AC-C115-4DA1-B973-06A372472D58}" destId="{4BF43142-9C7B-4DC7-9E80-13417ABCBC64}" srcOrd="0" destOrd="0" presId="urn:microsoft.com/office/officeart/2005/8/layout/pictureOrgChart+Icon"/>
    <dgm:cxn modelId="{2EFCC07F-7E74-447F-A6F0-769FC58D2761}" type="presParOf" srcId="{2DE559AC-C115-4DA1-B973-06A372472D58}" destId="{F7BBFBAA-E7FE-4F1C-8499-0CB1E96326D5}" srcOrd="1" destOrd="0" presId="urn:microsoft.com/office/officeart/2005/8/layout/pictureOrgChart+Icon"/>
    <dgm:cxn modelId="{5A5BE37F-0AF2-4D6C-9A3D-14F3933B09E2}" type="presParOf" srcId="{2DE559AC-C115-4DA1-B973-06A372472D58}" destId="{90940D01-34C0-4112-AD3F-491794853FA2}" srcOrd="2" destOrd="0" presId="urn:microsoft.com/office/officeart/2005/8/layout/pictureOrgChart+Icon"/>
    <dgm:cxn modelId="{5902D044-EEA9-4E67-8181-23FC3BE27335}" type="presParOf" srcId="{A4114D16-148D-44C4-9B08-C1A6E89AFEF7}" destId="{5D89DA6E-D1FE-4876-A948-E88D2821E673}" srcOrd="1" destOrd="0" presId="urn:microsoft.com/office/officeart/2005/8/layout/pictureOrgChart+Icon"/>
    <dgm:cxn modelId="{F014816A-1173-49BE-9713-F684443ACF33}" type="presParOf" srcId="{5D89DA6E-D1FE-4876-A948-E88D2821E673}" destId="{41F642C7-1F8F-497A-9AB6-1354D95240EF}" srcOrd="0" destOrd="0" presId="urn:microsoft.com/office/officeart/2005/8/layout/pictureOrgChart+Icon"/>
    <dgm:cxn modelId="{6B8B2791-EF8B-4121-92AC-811AA68AFE7C}" type="presParOf" srcId="{5D89DA6E-D1FE-4876-A948-E88D2821E673}" destId="{6FF3CCC5-3E5B-47FA-A310-BC3D3273D03D}" srcOrd="1" destOrd="0" presId="urn:microsoft.com/office/officeart/2005/8/layout/pictureOrgChart+Icon"/>
    <dgm:cxn modelId="{233AD893-5068-4AA3-BA75-966BFF9894BE}" type="presParOf" srcId="{6FF3CCC5-3E5B-47FA-A310-BC3D3273D03D}" destId="{655534AE-EB17-499E-964D-D1CEBD27A0AD}" srcOrd="0" destOrd="0" presId="urn:microsoft.com/office/officeart/2005/8/layout/pictureOrgChart+Icon"/>
    <dgm:cxn modelId="{58846872-55DE-4F4A-BF76-EC51E88BBB14}" type="presParOf" srcId="{655534AE-EB17-499E-964D-D1CEBD27A0AD}" destId="{52657E96-D30A-4C1B-9F6B-29403979E816}" srcOrd="0" destOrd="0" presId="urn:microsoft.com/office/officeart/2005/8/layout/pictureOrgChart+Icon"/>
    <dgm:cxn modelId="{FE7730EF-F4B7-4594-B3DE-D15531929AF0}" type="presParOf" srcId="{655534AE-EB17-499E-964D-D1CEBD27A0AD}" destId="{CA469952-CF87-44FE-906A-1BCA85BE204F}" srcOrd="1" destOrd="0" presId="urn:microsoft.com/office/officeart/2005/8/layout/pictureOrgChart+Icon"/>
    <dgm:cxn modelId="{5410BB6C-E915-4D58-8832-BAD7A6A59D06}" type="presParOf" srcId="{655534AE-EB17-499E-964D-D1CEBD27A0AD}" destId="{18FD0C84-93AC-41C7-A83E-6B7C2ED311C6}" srcOrd="2" destOrd="0" presId="urn:microsoft.com/office/officeart/2005/8/layout/pictureOrgChart+Icon"/>
    <dgm:cxn modelId="{62B35296-D735-4845-875E-6269020960FD}" type="presParOf" srcId="{6FF3CCC5-3E5B-47FA-A310-BC3D3273D03D}" destId="{3D8D9CD8-9E2C-439D-82DF-B1DFCE00E3F8}" srcOrd="1" destOrd="0" presId="urn:microsoft.com/office/officeart/2005/8/layout/pictureOrgChart+Icon"/>
    <dgm:cxn modelId="{82B79383-A69B-4E16-8EDB-FB1860C4277C}" type="presParOf" srcId="{6FF3CCC5-3E5B-47FA-A310-BC3D3273D03D}" destId="{B38CC5C1-D7C2-4944-842F-BBB5EFE05A10}" srcOrd="2" destOrd="0" presId="urn:microsoft.com/office/officeart/2005/8/layout/pictureOrgChart+Icon"/>
    <dgm:cxn modelId="{3C2079BF-2789-4A8C-B529-BDE386CAC9CB}" type="presParOf" srcId="{5D89DA6E-D1FE-4876-A948-E88D2821E673}" destId="{84449455-D35C-4AA4-A265-39F653CB4056}" srcOrd="2" destOrd="0" presId="urn:microsoft.com/office/officeart/2005/8/layout/pictureOrgChart+Icon"/>
    <dgm:cxn modelId="{79D152CA-430F-4640-9DC6-43319BF65C00}" type="presParOf" srcId="{5D89DA6E-D1FE-4876-A948-E88D2821E673}" destId="{EC757973-90A3-44D5-A8C6-7294A1E1FBA9}" srcOrd="3" destOrd="0" presId="urn:microsoft.com/office/officeart/2005/8/layout/pictureOrgChart+Icon"/>
    <dgm:cxn modelId="{D43DC466-A5F1-4D4B-8BD6-809B451D8477}" type="presParOf" srcId="{EC757973-90A3-44D5-A8C6-7294A1E1FBA9}" destId="{B4C557DE-D451-4FFA-898A-105C0A78258B}" srcOrd="0" destOrd="0" presId="urn:microsoft.com/office/officeart/2005/8/layout/pictureOrgChart+Icon"/>
    <dgm:cxn modelId="{0761954F-13B4-4457-8529-556A727FA236}" type="presParOf" srcId="{B4C557DE-D451-4FFA-898A-105C0A78258B}" destId="{37E46A70-F270-4223-98D3-F16FBDDE88AC}" srcOrd="0" destOrd="0" presId="urn:microsoft.com/office/officeart/2005/8/layout/pictureOrgChart+Icon"/>
    <dgm:cxn modelId="{92761E84-EF7A-4898-9542-25BACA6919ED}" type="presParOf" srcId="{B4C557DE-D451-4FFA-898A-105C0A78258B}" destId="{37997BF2-8530-46BA-925E-F542ADE819F9}" srcOrd="1" destOrd="0" presId="urn:microsoft.com/office/officeart/2005/8/layout/pictureOrgChart+Icon"/>
    <dgm:cxn modelId="{89EB04F7-D473-4397-93F5-0729DA10F72F}" type="presParOf" srcId="{B4C557DE-D451-4FFA-898A-105C0A78258B}" destId="{A552CEFC-A00D-4FF4-8975-AADBC973436F}" srcOrd="2" destOrd="0" presId="urn:microsoft.com/office/officeart/2005/8/layout/pictureOrgChart+Icon"/>
    <dgm:cxn modelId="{0F132027-7FEA-49EB-9608-949AE9A34B9B}" type="presParOf" srcId="{EC757973-90A3-44D5-A8C6-7294A1E1FBA9}" destId="{AF3F7747-1A19-4F4B-BFCC-D988C97562C1}" srcOrd="1" destOrd="0" presId="urn:microsoft.com/office/officeart/2005/8/layout/pictureOrgChart+Icon"/>
    <dgm:cxn modelId="{E86EF8EC-5C28-4458-9090-58D6E9284F35}" type="presParOf" srcId="{EC757973-90A3-44D5-A8C6-7294A1E1FBA9}" destId="{98AD5680-C8CB-405F-BCF3-461ECFE58A66}" srcOrd="2" destOrd="0" presId="urn:microsoft.com/office/officeart/2005/8/layout/pictureOrgChart+Icon"/>
    <dgm:cxn modelId="{8F989FF8-5877-40B1-B87F-F302D1FA671E}" type="presParOf" srcId="{A4114D16-148D-44C4-9B08-C1A6E89AFEF7}" destId="{37E04CFB-D3D4-42DE-9703-279157730AB7}" srcOrd="2" destOrd="0" presId="urn:microsoft.com/office/officeart/2005/8/layout/pictureOrgChart+Icon"/>
    <dgm:cxn modelId="{6E80BB17-CFF7-47BF-AEAB-65EC1FC6EE8C}" type="presParOf" srcId="{57F1B633-C4B7-4E86-BA6F-E960BA6B0E6F}" destId="{E083EF41-0746-493F-A83A-7FC35A4E27B0}" srcOrd="2" destOrd="0" presId="urn:microsoft.com/office/officeart/2005/8/layout/pictureOrgChart+Icon"/>
    <dgm:cxn modelId="{0182D184-5911-43DD-B99D-26E06FC7E434}" type="presParOf" srcId="{57F1B633-C4B7-4E86-BA6F-E960BA6B0E6F}" destId="{8263CBD2-1FD2-4C45-B51D-27333B75F0E5}" srcOrd="3" destOrd="0" presId="urn:microsoft.com/office/officeart/2005/8/layout/pictureOrgChart+Icon"/>
    <dgm:cxn modelId="{98A17E6C-BCA4-4CB0-BB6E-71A780478C51}" type="presParOf" srcId="{8263CBD2-1FD2-4C45-B51D-27333B75F0E5}" destId="{518DA97A-0CBC-47B7-BF98-9F34CF218B6C}" srcOrd="0" destOrd="0" presId="urn:microsoft.com/office/officeart/2005/8/layout/pictureOrgChart+Icon"/>
    <dgm:cxn modelId="{0DE12E69-67E8-418F-B7E3-60DA11ED3A47}" type="presParOf" srcId="{518DA97A-0CBC-47B7-BF98-9F34CF218B6C}" destId="{759B97B9-D26E-467A-A3A2-41F62120376B}" srcOrd="0" destOrd="0" presId="urn:microsoft.com/office/officeart/2005/8/layout/pictureOrgChart+Icon"/>
    <dgm:cxn modelId="{113BE36B-2FB8-4B1B-98D8-AD57FAD5B287}" type="presParOf" srcId="{518DA97A-0CBC-47B7-BF98-9F34CF218B6C}" destId="{3318039A-A54E-4981-B2B6-B218C97D8D3D}" srcOrd="1" destOrd="0" presId="urn:microsoft.com/office/officeart/2005/8/layout/pictureOrgChart+Icon"/>
    <dgm:cxn modelId="{4FBDF5DB-D124-47B1-BCD6-75DD26AC30CD}" type="presParOf" srcId="{518DA97A-0CBC-47B7-BF98-9F34CF218B6C}" destId="{FFADEE09-4B7D-4F61-9BBE-8B4EAFDD7324}" srcOrd="2" destOrd="0" presId="urn:microsoft.com/office/officeart/2005/8/layout/pictureOrgChart+Icon"/>
    <dgm:cxn modelId="{46CC09E3-4486-4E31-9852-0FDC99F3D37F}" type="presParOf" srcId="{8263CBD2-1FD2-4C45-B51D-27333B75F0E5}" destId="{00FCAD77-9EB6-4A46-B2C2-1C25429DAE19}" srcOrd="1" destOrd="0" presId="urn:microsoft.com/office/officeart/2005/8/layout/pictureOrgChart+Icon"/>
    <dgm:cxn modelId="{A9FE1058-F2A6-4C8B-91D2-B57F20E35C78}" type="presParOf" srcId="{8263CBD2-1FD2-4C45-B51D-27333B75F0E5}" destId="{36538501-BEB6-41EA-A4C4-213F5B3C2D74}" srcOrd="2" destOrd="0" presId="urn:microsoft.com/office/officeart/2005/8/layout/pictureOrgChart+Icon"/>
    <dgm:cxn modelId="{B5FE110E-8B1F-4A9B-907F-31C42C536DAC}" type="presParOf" srcId="{57F1B633-C4B7-4E86-BA6F-E960BA6B0E6F}" destId="{0EA754A7-46BE-4DC6-9CB9-284B81679A27}" srcOrd="4" destOrd="0" presId="urn:microsoft.com/office/officeart/2005/8/layout/pictureOrgChart+Icon"/>
    <dgm:cxn modelId="{F8703947-6203-4028-8DCB-9219A5B54004}" type="presParOf" srcId="{57F1B633-C4B7-4E86-BA6F-E960BA6B0E6F}" destId="{44912E61-2B99-4A3B-8982-DDACB742EA76}" srcOrd="5" destOrd="0" presId="urn:microsoft.com/office/officeart/2005/8/layout/pictureOrgChart+Icon"/>
    <dgm:cxn modelId="{95433270-B173-4915-9CD9-27D5A412B6F9}" type="presParOf" srcId="{44912E61-2B99-4A3B-8982-DDACB742EA76}" destId="{239C0ACE-8E18-41EE-ADCD-F9362C8486FA}" srcOrd="0" destOrd="0" presId="urn:microsoft.com/office/officeart/2005/8/layout/pictureOrgChart+Icon"/>
    <dgm:cxn modelId="{1FE7DF9D-F4B4-4692-A5D9-9415CD168E86}" type="presParOf" srcId="{239C0ACE-8E18-41EE-ADCD-F9362C8486FA}" destId="{535BDC15-5252-45DB-AE73-1123616D47E7}" srcOrd="0" destOrd="0" presId="urn:microsoft.com/office/officeart/2005/8/layout/pictureOrgChart+Icon"/>
    <dgm:cxn modelId="{90E33E0F-5EC0-419D-8ADE-2426B571B7C2}" type="presParOf" srcId="{239C0ACE-8E18-41EE-ADCD-F9362C8486FA}" destId="{8DE12D32-7A66-4921-884F-03C003874E71}" srcOrd="1" destOrd="0" presId="urn:microsoft.com/office/officeart/2005/8/layout/pictureOrgChart+Icon"/>
    <dgm:cxn modelId="{7B843981-9263-4EED-A42E-60519D18A66B}" type="presParOf" srcId="{239C0ACE-8E18-41EE-ADCD-F9362C8486FA}" destId="{AD901CE8-FE8C-4009-B755-CAC3B42B6A1F}" srcOrd="2" destOrd="0" presId="urn:microsoft.com/office/officeart/2005/8/layout/pictureOrgChart+Icon"/>
    <dgm:cxn modelId="{F9F94D5C-03F2-4805-805A-C3E3151E196A}" type="presParOf" srcId="{44912E61-2B99-4A3B-8982-DDACB742EA76}" destId="{3D583A1A-C6B1-4C68-B5D2-66A55A96236A}" srcOrd="1" destOrd="0" presId="urn:microsoft.com/office/officeart/2005/8/layout/pictureOrgChart+Icon"/>
    <dgm:cxn modelId="{0ABA4373-E1F8-4AD0-8716-7E53D3869D7A}" type="presParOf" srcId="{3D583A1A-C6B1-4C68-B5D2-66A55A96236A}" destId="{387DF571-8DE6-455A-980C-5AA1C07F84DE}" srcOrd="0" destOrd="0" presId="urn:microsoft.com/office/officeart/2005/8/layout/pictureOrgChart+Icon"/>
    <dgm:cxn modelId="{F0106376-AB5E-4253-BE7A-DEF3E6CFD3AF}" type="presParOf" srcId="{3D583A1A-C6B1-4C68-B5D2-66A55A96236A}" destId="{9588C00E-3DC8-4A91-8A88-C295D6CB0342}" srcOrd="1" destOrd="0" presId="urn:microsoft.com/office/officeart/2005/8/layout/pictureOrgChart+Icon"/>
    <dgm:cxn modelId="{D17FFD42-FD43-4E7C-BBF7-0FD7A20C243D}" type="presParOf" srcId="{9588C00E-3DC8-4A91-8A88-C295D6CB0342}" destId="{1D8DB0E0-E5FF-45F5-BD34-FCEF60938B08}" srcOrd="0" destOrd="0" presId="urn:microsoft.com/office/officeart/2005/8/layout/pictureOrgChart+Icon"/>
    <dgm:cxn modelId="{46EE83EE-3327-4339-ABE4-3ED801CF97A4}" type="presParOf" srcId="{1D8DB0E0-E5FF-45F5-BD34-FCEF60938B08}" destId="{002D5099-3031-4FD9-9E1C-4D6F509EBD53}" srcOrd="0" destOrd="0" presId="urn:microsoft.com/office/officeart/2005/8/layout/pictureOrgChart+Icon"/>
    <dgm:cxn modelId="{AF8CD274-DB59-423C-B0ED-CF076964FF07}" type="presParOf" srcId="{1D8DB0E0-E5FF-45F5-BD34-FCEF60938B08}" destId="{81D70DF6-5A66-4357-B625-F436643A2AF8}" srcOrd="1" destOrd="0" presId="urn:microsoft.com/office/officeart/2005/8/layout/pictureOrgChart+Icon"/>
    <dgm:cxn modelId="{465F6583-1712-4F3D-B551-5E92EA2EC82E}" type="presParOf" srcId="{1D8DB0E0-E5FF-45F5-BD34-FCEF60938B08}" destId="{51E4470C-1102-4652-AB4C-89CE0FA21C18}" srcOrd="2" destOrd="0" presId="urn:microsoft.com/office/officeart/2005/8/layout/pictureOrgChart+Icon"/>
    <dgm:cxn modelId="{49B7BCFA-1F7A-461B-8CF4-83BD4B001E7A}" type="presParOf" srcId="{9588C00E-3DC8-4A91-8A88-C295D6CB0342}" destId="{AD3827DF-52D9-4B35-A9B9-833499A9E15C}" srcOrd="1" destOrd="0" presId="urn:microsoft.com/office/officeart/2005/8/layout/pictureOrgChart+Icon"/>
    <dgm:cxn modelId="{FDD9613A-23F5-4A1D-9EBD-5A43E2BF361A}" type="presParOf" srcId="{9588C00E-3DC8-4A91-8A88-C295D6CB0342}" destId="{47C466CA-030D-442A-91E4-19C7A031ED4C}" srcOrd="2" destOrd="0" presId="urn:microsoft.com/office/officeart/2005/8/layout/pictureOrgChart+Icon"/>
    <dgm:cxn modelId="{7FC2E353-9E2B-4864-B93A-89495B8DFA9B}" type="presParOf" srcId="{44912E61-2B99-4A3B-8982-DDACB742EA76}" destId="{5B5C7624-F595-4FF3-A9CA-217DF6E4DB2D}" srcOrd="2" destOrd="0" presId="urn:microsoft.com/office/officeart/2005/8/layout/pictureOrgChart+Icon"/>
    <dgm:cxn modelId="{0176ACFB-233A-4134-8879-CABBBA9B810B}" type="presParOf" srcId="{C54C038E-FCF3-4067-8007-F279E39A13B7}" destId="{A4474587-91BC-49AC-9BA6-3A5BA8A0A0CB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DF571-8DE6-455A-980C-5AA1C07F84DE}">
      <dsp:nvSpPr>
        <dsp:cNvPr id="0" name=""/>
        <dsp:cNvSpPr/>
      </dsp:nvSpPr>
      <dsp:spPr>
        <a:xfrm>
          <a:off x="6816754" y="1809155"/>
          <a:ext cx="224232" cy="687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647"/>
              </a:lnTo>
              <a:lnTo>
                <a:pt x="224232" y="68764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754A7-46BE-4DC6-9CB9-284B81679A27}">
      <dsp:nvSpPr>
        <dsp:cNvPr id="0" name=""/>
        <dsp:cNvSpPr/>
      </dsp:nvSpPr>
      <dsp:spPr>
        <a:xfrm>
          <a:off x="4842339" y="747786"/>
          <a:ext cx="2572369" cy="313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62"/>
              </a:lnTo>
              <a:lnTo>
                <a:pt x="2572369" y="156962"/>
              </a:lnTo>
              <a:lnTo>
                <a:pt x="2572369" y="3139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3EF41-0746-493F-A83A-7FC35A4E27B0}">
      <dsp:nvSpPr>
        <dsp:cNvPr id="0" name=""/>
        <dsp:cNvSpPr/>
      </dsp:nvSpPr>
      <dsp:spPr>
        <a:xfrm>
          <a:off x="4842339" y="747786"/>
          <a:ext cx="186860" cy="313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62"/>
              </a:lnTo>
              <a:lnTo>
                <a:pt x="186860" y="156962"/>
              </a:lnTo>
              <a:lnTo>
                <a:pt x="186860" y="3139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49455-D35C-4AA4-A265-39F653CB4056}">
      <dsp:nvSpPr>
        <dsp:cNvPr id="0" name=""/>
        <dsp:cNvSpPr/>
      </dsp:nvSpPr>
      <dsp:spPr>
        <a:xfrm>
          <a:off x="1672016" y="1809155"/>
          <a:ext cx="224232" cy="1749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016"/>
              </a:lnTo>
              <a:lnTo>
                <a:pt x="224232" y="17490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642C7-1F8F-497A-9AB6-1354D95240EF}">
      <dsp:nvSpPr>
        <dsp:cNvPr id="0" name=""/>
        <dsp:cNvSpPr/>
      </dsp:nvSpPr>
      <dsp:spPr>
        <a:xfrm>
          <a:off x="1672016" y="1809155"/>
          <a:ext cx="224232" cy="687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647"/>
              </a:lnTo>
              <a:lnTo>
                <a:pt x="224232" y="68764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3771C-D786-43EA-B91B-C19FD8B54D23}">
      <dsp:nvSpPr>
        <dsp:cNvPr id="0" name=""/>
        <dsp:cNvSpPr/>
      </dsp:nvSpPr>
      <dsp:spPr>
        <a:xfrm>
          <a:off x="2269970" y="747786"/>
          <a:ext cx="2572369" cy="313925"/>
        </a:xfrm>
        <a:custGeom>
          <a:avLst/>
          <a:gdLst/>
          <a:ahLst/>
          <a:cxnLst/>
          <a:rect l="0" t="0" r="0" b="0"/>
          <a:pathLst>
            <a:path>
              <a:moveTo>
                <a:pt x="2572369" y="0"/>
              </a:moveTo>
              <a:lnTo>
                <a:pt x="2572369" y="156962"/>
              </a:lnTo>
              <a:lnTo>
                <a:pt x="0" y="156962"/>
              </a:lnTo>
              <a:lnTo>
                <a:pt x="0" y="3139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0D498-DEF7-4F20-8A99-F8DED92ECC28}">
      <dsp:nvSpPr>
        <dsp:cNvPr id="0" name=""/>
        <dsp:cNvSpPr/>
      </dsp:nvSpPr>
      <dsp:spPr>
        <a:xfrm>
          <a:off x="4094896" y="344"/>
          <a:ext cx="1494885" cy="7474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Catalogue</a:t>
          </a:r>
          <a:endParaRPr lang="en-US" sz="1600" kern="1200" dirty="0"/>
        </a:p>
      </dsp:txBody>
      <dsp:txXfrm>
        <a:off x="4094896" y="344"/>
        <a:ext cx="1494885" cy="747442"/>
      </dsp:txXfrm>
    </dsp:sp>
    <dsp:sp modelId="{DC3E579D-DB39-41D5-AEB9-708EC22C8624}">
      <dsp:nvSpPr>
        <dsp:cNvPr id="0" name=""/>
        <dsp:cNvSpPr/>
      </dsp:nvSpPr>
      <dsp:spPr>
        <a:xfrm>
          <a:off x="4169640" y="75088"/>
          <a:ext cx="448465" cy="597954"/>
        </a:xfrm>
        <a:prstGeom prst="rect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BF43142-9C7B-4DC7-9E80-13417ABCBC64}">
      <dsp:nvSpPr>
        <dsp:cNvPr id="0" name=""/>
        <dsp:cNvSpPr/>
      </dsp:nvSpPr>
      <dsp:spPr>
        <a:xfrm>
          <a:off x="1522527" y="1061712"/>
          <a:ext cx="1494885" cy="7474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Dog</a:t>
          </a:r>
          <a:endParaRPr lang="en-US" sz="1600" kern="1200" dirty="0"/>
        </a:p>
      </dsp:txBody>
      <dsp:txXfrm>
        <a:off x="1522527" y="1061712"/>
        <a:ext cx="1494885" cy="747442"/>
      </dsp:txXfrm>
    </dsp:sp>
    <dsp:sp modelId="{F7BBFBAA-E7FE-4F1C-8499-0CB1E96326D5}">
      <dsp:nvSpPr>
        <dsp:cNvPr id="0" name=""/>
        <dsp:cNvSpPr/>
      </dsp:nvSpPr>
      <dsp:spPr>
        <a:xfrm>
          <a:off x="1597271" y="1136457"/>
          <a:ext cx="448465" cy="5979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2657E96-D30A-4C1B-9F6B-29403979E816}">
      <dsp:nvSpPr>
        <dsp:cNvPr id="0" name=""/>
        <dsp:cNvSpPr/>
      </dsp:nvSpPr>
      <dsp:spPr>
        <a:xfrm>
          <a:off x="1896248" y="2123081"/>
          <a:ext cx="1494885" cy="7474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Pluto</a:t>
          </a:r>
          <a:endParaRPr lang="en-US" sz="1600" kern="1200" dirty="0"/>
        </a:p>
      </dsp:txBody>
      <dsp:txXfrm>
        <a:off x="1896248" y="2123081"/>
        <a:ext cx="1494885" cy="747442"/>
      </dsp:txXfrm>
    </dsp:sp>
    <dsp:sp modelId="{CA469952-CF87-44FE-906A-1BCA85BE204F}">
      <dsp:nvSpPr>
        <dsp:cNvPr id="0" name=""/>
        <dsp:cNvSpPr/>
      </dsp:nvSpPr>
      <dsp:spPr>
        <a:xfrm>
          <a:off x="1970993" y="2197825"/>
          <a:ext cx="448465" cy="597954"/>
        </a:xfrm>
        <a:prstGeom prst="rect">
          <a:avLst/>
        </a:prstGeom>
        <a:gradFill rotWithShape="0">
          <a:gsLst>
            <a:gs pos="0">
              <a:schemeClr val="accent1">
                <a:tint val="50000"/>
                <a:hueOff val="-3907968"/>
                <a:satOff val="11407"/>
                <a:lumOff val="2775"/>
                <a:alphaOff val="0"/>
                <a:satMod val="100000"/>
                <a:lumMod val="100000"/>
              </a:schemeClr>
            </a:gs>
            <a:gs pos="50000">
              <a:schemeClr val="accent1">
                <a:tint val="50000"/>
                <a:hueOff val="-3907968"/>
                <a:satOff val="11407"/>
                <a:lumOff val="2775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50000"/>
                <a:hueOff val="-3907968"/>
                <a:satOff val="11407"/>
                <a:lumOff val="2775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E46A70-F270-4223-98D3-F16FBDDE88AC}">
      <dsp:nvSpPr>
        <dsp:cNvPr id="0" name=""/>
        <dsp:cNvSpPr/>
      </dsp:nvSpPr>
      <dsp:spPr>
        <a:xfrm>
          <a:off x="1896248" y="3184450"/>
          <a:ext cx="1494885" cy="7474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Goofy</a:t>
          </a:r>
          <a:endParaRPr lang="en-US" sz="1600" kern="1200" dirty="0"/>
        </a:p>
      </dsp:txBody>
      <dsp:txXfrm>
        <a:off x="1896248" y="3184450"/>
        <a:ext cx="1494885" cy="747442"/>
      </dsp:txXfrm>
    </dsp:sp>
    <dsp:sp modelId="{37997BF2-8530-46BA-925E-F542ADE819F9}">
      <dsp:nvSpPr>
        <dsp:cNvPr id="0" name=""/>
        <dsp:cNvSpPr/>
      </dsp:nvSpPr>
      <dsp:spPr>
        <a:xfrm>
          <a:off x="1970993" y="3259194"/>
          <a:ext cx="448465" cy="597954"/>
        </a:xfrm>
        <a:prstGeom prst="rect">
          <a:avLst/>
        </a:prstGeom>
        <a:gradFill rotWithShape="0">
          <a:gsLst>
            <a:gs pos="0">
              <a:schemeClr val="accent1">
                <a:tint val="50000"/>
                <a:hueOff val="-5861951"/>
                <a:satOff val="17110"/>
                <a:lumOff val="4163"/>
                <a:alphaOff val="0"/>
                <a:satMod val="100000"/>
                <a:lumMod val="100000"/>
              </a:schemeClr>
            </a:gs>
            <a:gs pos="50000">
              <a:schemeClr val="accent1">
                <a:tint val="50000"/>
                <a:hueOff val="-5861951"/>
                <a:satOff val="17110"/>
                <a:lumOff val="416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50000"/>
                <a:hueOff val="-5861951"/>
                <a:satOff val="17110"/>
                <a:lumOff val="416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59B97B9-D26E-467A-A3A2-41F62120376B}">
      <dsp:nvSpPr>
        <dsp:cNvPr id="0" name=""/>
        <dsp:cNvSpPr/>
      </dsp:nvSpPr>
      <dsp:spPr>
        <a:xfrm>
          <a:off x="3705060" y="1061712"/>
          <a:ext cx="2648279" cy="1324139"/>
        </a:xfrm>
        <a:prstGeom prst="beve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Cat</a:t>
          </a:r>
          <a:endParaRPr lang="en-US" sz="1600" kern="1200" dirty="0"/>
        </a:p>
      </dsp:txBody>
      <dsp:txXfrm>
        <a:off x="3870577" y="1227229"/>
        <a:ext cx="2317245" cy="993105"/>
      </dsp:txXfrm>
    </dsp:sp>
    <dsp:sp modelId="{3318039A-A54E-4981-B2B6-B218C97D8D3D}">
      <dsp:nvSpPr>
        <dsp:cNvPr id="0" name=""/>
        <dsp:cNvSpPr/>
      </dsp:nvSpPr>
      <dsp:spPr>
        <a:xfrm>
          <a:off x="4219605" y="1242277"/>
          <a:ext cx="722258" cy="96301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35BDC15-5252-45DB-AE73-1123616D47E7}">
      <dsp:nvSpPr>
        <dsp:cNvPr id="0" name=""/>
        <dsp:cNvSpPr/>
      </dsp:nvSpPr>
      <dsp:spPr>
        <a:xfrm>
          <a:off x="6667265" y="1061712"/>
          <a:ext cx="1494885" cy="7474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Mouse</a:t>
          </a:r>
          <a:endParaRPr lang="en-US" sz="1600" kern="1200" dirty="0"/>
        </a:p>
      </dsp:txBody>
      <dsp:txXfrm>
        <a:off x="6667265" y="1061712"/>
        <a:ext cx="1494885" cy="747442"/>
      </dsp:txXfrm>
    </dsp:sp>
    <dsp:sp modelId="{8DE12D32-7A66-4921-884F-03C003874E71}">
      <dsp:nvSpPr>
        <dsp:cNvPr id="0" name=""/>
        <dsp:cNvSpPr/>
      </dsp:nvSpPr>
      <dsp:spPr>
        <a:xfrm>
          <a:off x="6742009" y="1136457"/>
          <a:ext cx="448465" cy="5979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02D5099-3031-4FD9-9E1C-4D6F509EBD53}">
      <dsp:nvSpPr>
        <dsp:cNvPr id="0" name=""/>
        <dsp:cNvSpPr/>
      </dsp:nvSpPr>
      <dsp:spPr>
        <a:xfrm>
          <a:off x="7040987" y="2123081"/>
          <a:ext cx="1494885" cy="7474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7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Mickey</a:t>
          </a:r>
          <a:endParaRPr lang="en-US" sz="1600" kern="1200" dirty="0"/>
        </a:p>
      </dsp:txBody>
      <dsp:txXfrm>
        <a:off x="7040987" y="2123081"/>
        <a:ext cx="1494885" cy="747442"/>
      </dsp:txXfrm>
    </dsp:sp>
    <dsp:sp modelId="{81D70DF6-5A66-4357-B625-F436643A2AF8}">
      <dsp:nvSpPr>
        <dsp:cNvPr id="0" name=""/>
        <dsp:cNvSpPr/>
      </dsp:nvSpPr>
      <dsp:spPr>
        <a:xfrm>
          <a:off x="7115731" y="2197825"/>
          <a:ext cx="448465" cy="597954"/>
        </a:xfrm>
        <a:prstGeom prst="rect">
          <a:avLst/>
        </a:prstGeom>
        <a:gradFill rotWithShape="0">
          <a:gsLst>
            <a:gs pos="0">
              <a:schemeClr val="accent1">
                <a:tint val="50000"/>
                <a:hueOff val="-11723903"/>
                <a:satOff val="34221"/>
                <a:lumOff val="8326"/>
                <a:alphaOff val="0"/>
                <a:satMod val="100000"/>
                <a:lumMod val="100000"/>
              </a:schemeClr>
            </a:gs>
            <a:gs pos="50000">
              <a:schemeClr val="accent1">
                <a:tint val="50000"/>
                <a:hueOff val="-11723903"/>
                <a:satOff val="34221"/>
                <a:lumOff val="8326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50000"/>
                <a:hueOff val="-11723903"/>
                <a:satOff val="34221"/>
                <a:lumOff val="8326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4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0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6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4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1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277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1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9175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Rosalie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Cats sleep fat and walk thin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3518079" cy="393192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Cats, when they sleep, slump: When they walk, pull in-</a:t>
            </a:r>
          </a:p>
          <a:p>
            <a:r>
              <a:rPr lang="en-US" sz="3600" dirty="0" smtClean="0"/>
              <a:t>And where the plump's been, there’s skin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30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96855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17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951466" y="2955775"/>
            <a:ext cx="3655265" cy="2049073"/>
            <a:chOff x="6951466" y="2955775"/>
            <a:chExt cx="3655265" cy="2049073"/>
          </a:xfrm>
        </p:grpSpPr>
        <p:sp>
          <p:nvSpPr>
            <p:cNvPr id="32" name="Freeform 31"/>
            <p:cNvSpPr/>
            <p:nvPr/>
          </p:nvSpPr>
          <p:spPr>
            <a:xfrm>
              <a:off x="9710749" y="3898505"/>
              <a:ext cx="116867" cy="3583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393"/>
                  </a:lnTo>
                  <a:lnTo>
                    <a:pt x="116867" y="358393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8681709" y="3345333"/>
              <a:ext cx="1340685" cy="1636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1807"/>
                  </a:lnTo>
                  <a:lnTo>
                    <a:pt x="1340685" y="81807"/>
                  </a:lnTo>
                  <a:lnTo>
                    <a:pt x="1340685" y="163614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681709" y="3345333"/>
              <a:ext cx="97389" cy="1636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1807"/>
                  </a:lnTo>
                  <a:lnTo>
                    <a:pt x="97389" y="81807"/>
                  </a:lnTo>
                  <a:lnTo>
                    <a:pt x="97389" y="163614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7029377" y="3898505"/>
              <a:ext cx="116867" cy="9115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11564"/>
                  </a:lnTo>
                  <a:lnTo>
                    <a:pt x="116867" y="911564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7029377" y="3898505"/>
              <a:ext cx="116867" cy="3583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393"/>
                  </a:lnTo>
                  <a:lnTo>
                    <a:pt x="116867" y="358393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7341023" y="3345333"/>
              <a:ext cx="1340685" cy="1636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40685" y="0"/>
                  </a:moveTo>
                  <a:lnTo>
                    <a:pt x="1340685" y="81807"/>
                  </a:lnTo>
                  <a:lnTo>
                    <a:pt x="0" y="81807"/>
                  </a:lnTo>
                  <a:lnTo>
                    <a:pt x="0" y="163614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reeform 37"/>
            <p:cNvSpPr/>
            <p:nvPr/>
          </p:nvSpPr>
          <p:spPr>
            <a:xfrm>
              <a:off x="8292151" y="2955775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Catalogue</a:t>
              </a:r>
              <a:endParaRPr lang="en-US" sz="800" kern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331107" y="2994731"/>
              <a:ext cx="233734" cy="31164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reeform 39"/>
            <p:cNvSpPr/>
            <p:nvPr/>
          </p:nvSpPr>
          <p:spPr>
            <a:xfrm>
              <a:off x="6951466" y="3508947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Dog</a:t>
              </a:r>
              <a:endParaRPr lang="en-US" sz="800" kern="12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90421" y="3547903"/>
              <a:ext cx="233734" cy="311646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4000" r="-14000"/>
              </a:stretch>
            </a:blipFill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50000"/>
                <a:hueOff val="-1953984"/>
                <a:satOff val="5703"/>
                <a:lumOff val="138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reeform 41"/>
            <p:cNvSpPr/>
            <p:nvPr/>
          </p:nvSpPr>
          <p:spPr>
            <a:xfrm>
              <a:off x="7146244" y="4062119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Pluto</a:t>
              </a:r>
              <a:endParaRPr lang="en-US" sz="800" kern="12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185200" y="4101075"/>
              <a:ext cx="233734" cy="31164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-3907968"/>
                <a:satOff val="11407"/>
                <a:lumOff val="2775"/>
                <a:alphaOff val="0"/>
              </a:schemeClr>
            </a:fillRef>
            <a:effectRef idx="2">
              <a:schemeClr val="accent1">
                <a:tint val="50000"/>
                <a:hueOff val="-3907968"/>
                <a:satOff val="11407"/>
                <a:lumOff val="2775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reeform 43"/>
            <p:cNvSpPr/>
            <p:nvPr/>
          </p:nvSpPr>
          <p:spPr>
            <a:xfrm>
              <a:off x="7146244" y="4615291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Goofy</a:t>
              </a:r>
              <a:endParaRPr lang="en-US" sz="800" kern="1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5200" y="4654247"/>
              <a:ext cx="233734" cy="31164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-5861951"/>
                <a:satOff val="17110"/>
                <a:lumOff val="4163"/>
                <a:alphaOff val="0"/>
              </a:schemeClr>
            </a:fillRef>
            <a:effectRef idx="2">
              <a:schemeClr val="accent1">
                <a:tint val="50000"/>
                <a:hueOff val="-5861951"/>
                <a:satOff val="17110"/>
                <a:lumOff val="4163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reeform 45"/>
            <p:cNvSpPr/>
            <p:nvPr/>
          </p:nvSpPr>
          <p:spPr>
            <a:xfrm>
              <a:off x="8088974" y="3508947"/>
              <a:ext cx="1380249" cy="690124"/>
            </a:xfrm>
            <a:custGeom>
              <a:avLst/>
              <a:gdLst>
                <a:gd name="connsiteX0" fmla="*/ 86266 w 1380249"/>
                <a:gd name="connsiteY0" fmla="*/ 86266 h 690124"/>
                <a:gd name="connsiteX1" fmla="*/ 1293984 w 1380249"/>
                <a:gd name="connsiteY1" fmla="*/ 86266 h 690124"/>
                <a:gd name="connsiteX2" fmla="*/ 1293984 w 1380249"/>
                <a:gd name="connsiteY2" fmla="*/ 603859 h 690124"/>
                <a:gd name="connsiteX3" fmla="*/ 86266 w 1380249"/>
                <a:gd name="connsiteY3" fmla="*/ 603859 h 690124"/>
                <a:gd name="connsiteX4" fmla="*/ 86266 w 1380249"/>
                <a:gd name="connsiteY4" fmla="*/ 86266 h 690124"/>
                <a:gd name="connsiteX0" fmla="*/ 0 w 1380249"/>
                <a:gd name="connsiteY0" fmla="*/ 0 h 690124"/>
                <a:gd name="connsiteX1" fmla="*/ 1380249 w 1380249"/>
                <a:gd name="connsiteY1" fmla="*/ 0 h 690124"/>
                <a:gd name="connsiteX2" fmla="*/ 1293984 w 1380249"/>
                <a:gd name="connsiteY2" fmla="*/ 86266 h 690124"/>
                <a:gd name="connsiteX3" fmla="*/ 86266 w 1380249"/>
                <a:gd name="connsiteY3" fmla="*/ 86266 h 690124"/>
                <a:gd name="connsiteX4" fmla="*/ 0 w 1380249"/>
                <a:gd name="connsiteY4" fmla="*/ 0 h 690124"/>
                <a:gd name="connsiteX0" fmla="*/ 0 w 1380249"/>
                <a:gd name="connsiteY0" fmla="*/ 690124 h 690124"/>
                <a:gd name="connsiteX1" fmla="*/ 86266 w 1380249"/>
                <a:gd name="connsiteY1" fmla="*/ 603859 h 690124"/>
                <a:gd name="connsiteX2" fmla="*/ 1293984 w 1380249"/>
                <a:gd name="connsiteY2" fmla="*/ 603859 h 690124"/>
                <a:gd name="connsiteX3" fmla="*/ 1380249 w 1380249"/>
                <a:gd name="connsiteY3" fmla="*/ 690124 h 690124"/>
                <a:gd name="connsiteX4" fmla="*/ 0 w 1380249"/>
                <a:gd name="connsiteY4" fmla="*/ 690124 h 690124"/>
                <a:gd name="connsiteX0" fmla="*/ 0 w 1380249"/>
                <a:gd name="connsiteY0" fmla="*/ 0 h 690124"/>
                <a:gd name="connsiteX1" fmla="*/ 86266 w 1380249"/>
                <a:gd name="connsiteY1" fmla="*/ 86266 h 690124"/>
                <a:gd name="connsiteX2" fmla="*/ 86266 w 1380249"/>
                <a:gd name="connsiteY2" fmla="*/ 603859 h 690124"/>
                <a:gd name="connsiteX3" fmla="*/ 0 w 1380249"/>
                <a:gd name="connsiteY3" fmla="*/ 690124 h 690124"/>
                <a:gd name="connsiteX4" fmla="*/ 0 w 1380249"/>
                <a:gd name="connsiteY4" fmla="*/ 0 h 690124"/>
                <a:gd name="connsiteX0" fmla="*/ 1380249 w 1380249"/>
                <a:gd name="connsiteY0" fmla="*/ 0 h 690124"/>
                <a:gd name="connsiteX1" fmla="*/ 1380249 w 1380249"/>
                <a:gd name="connsiteY1" fmla="*/ 690124 h 690124"/>
                <a:gd name="connsiteX2" fmla="*/ 1293984 w 1380249"/>
                <a:gd name="connsiteY2" fmla="*/ 603859 h 690124"/>
                <a:gd name="connsiteX3" fmla="*/ 1293984 w 1380249"/>
                <a:gd name="connsiteY3" fmla="*/ 86266 h 690124"/>
                <a:gd name="connsiteX4" fmla="*/ 1380249 w 1380249"/>
                <a:gd name="connsiteY4" fmla="*/ 0 h 690124"/>
                <a:gd name="connsiteX0" fmla="*/ 0 w 1380249"/>
                <a:gd name="connsiteY0" fmla="*/ 0 h 690124"/>
                <a:gd name="connsiteX1" fmla="*/ 1380249 w 1380249"/>
                <a:gd name="connsiteY1" fmla="*/ 0 h 690124"/>
                <a:gd name="connsiteX2" fmla="*/ 1380249 w 1380249"/>
                <a:gd name="connsiteY2" fmla="*/ 690124 h 690124"/>
                <a:gd name="connsiteX3" fmla="*/ 0 w 1380249"/>
                <a:gd name="connsiteY3" fmla="*/ 690124 h 690124"/>
                <a:gd name="connsiteX4" fmla="*/ 0 w 1380249"/>
                <a:gd name="connsiteY4" fmla="*/ 0 h 690124"/>
                <a:gd name="connsiteX5" fmla="*/ 86266 w 1380249"/>
                <a:gd name="connsiteY5" fmla="*/ 86266 h 690124"/>
                <a:gd name="connsiteX6" fmla="*/ 1293984 w 1380249"/>
                <a:gd name="connsiteY6" fmla="*/ 86266 h 690124"/>
                <a:gd name="connsiteX7" fmla="*/ 1293984 w 1380249"/>
                <a:gd name="connsiteY7" fmla="*/ 603859 h 690124"/>
                <a:gd name="connsiteX8" fmla="*/ 86266 w 1380249"/>
                <a:gd name="connsiteY8" fmla="*/ 603859 h 690124"/>
                <a:gd name="connsiteX9" fmla="*/ 86266 w 1380249"/>
                <a:gd name="connsiteY9" fmla="*/ 86266 h 690124"/>
                <a:gd name="connsiteX10" fmla="*/ 0 w 1380249"/>
                <a:gd name="connsiteY10" fmla="*/ 0 h 690124"/>
                <a:gd name="connsiteX11" fmla="*/ 86266 w 1380249"/>
                <a:gd name="connsiteY11" fmla="*/ 86266 h 690124"/>
                <a:gd name="connsiteX12" fmla="*/ 0 w 1380249"/>
                <a:gd name="connsiteY12" fmla="*/ 690124 h 690124"/>
                <a:gd name="connsiteX13" fmla="*/ 86266 w 1380249"/>
                <a:gd name="connsiteY13" fmla="*/ 603859 h 690124"/>
                <a:gd name="connsiteX14" fmla="*/ 1380249 w 1380249"/>
                <a:gd name="connsiteY14" fmla="*/ 0 h 690124"/>
                <a:gd name="connsiteX15" fmla="*/ 1293984 w 1380249"/>
                <a:gd name="connsiteY15" fmla="*/ 86266 h 690124"/>
                <a:gd name="connsiteX16" fmla="*/ 1380249 w 1380249"/>
                <a:gd name="connsiteY16" fmla="*/ 690124 h 690124"/>
                <a:gd name="connsiteX17" fmla="*/ 1293984 w 1380249"/>
                <a:gd name="connsiteY17" fmla="*/ 603859 h 69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80249" h="690124" stroke="0" extrusionOk="0">
                  <a:moveTo>
                    <a:pt x="86266" y="86266"/>
                  </a:moveTo>
                  <a:lnTo>
                    <a:pt x="1293984" y="86266"/>
                  </a:lnTo>
                  <a:lnTo>
                    <a:pt x="1293984" y="603859"/>
                  </a:lnTo>
                  <a:lnTo>
                    <a:pt x="86266" y="603859"/>
                  </a:lnTo>
                  <a:lnTo>
                    <a:pt x="86266" y="86266"/>
                  </a:lnTo>
                  <a:close/>
                </a:path>
                <a:path w="1380249" h="690124" fill="lightenLess" stroke="0" extrusionOk="0">
                  <a:moveTo>
                    <a:pt x="0" y="0"/>
                  </a:moveTo>
                  <a:lnTo>
                    <a:pt x="1380249" y="0"/>
                  </a:lnTo>
                  <a:lnTo>
                    <a:pt x="1293984" y="86266"/>
                  </a:lnTo>
                  <a:lnTo>
                    <a:pt x="86266" y="86266"/>
                  </a:lnTo>
                  <a:lnTo>
                    <a:pt x="0" y="0"/>
                  </a:lnTo>
                  <a:close/>
                </a:path>
                <a:path w="1380249" h="690124" fill="darkenLess" stroke="0" extrusionOk="0">
                  <a:moveTo>
                    <a:pt x="0" y="690124"/>
                  </a:moveTo>
                  <a:lnTo>
                    <a:pt x="86266" y="603859"/>
                  </a:lnTo>
                  <a:lnTo>
                    <a:pt x="1293984" y="603859"/>
                  </a:lnTo>
                  <a:lnTo>
                    <a:pt x="1380249" y="690124"/>
                  </a:lnTo>
                  <a:lnTo>
                    <a:pt x="0" y="690124"/>
                  </a:lnTo>
                  <a:close/>
                </a:path>
                <a:path w="1380249" h="690124" fill="lighten" stroke="0" extrusionOk="0">
                  <a:moveTo>
                    <a:pt x="0" y="0"/>
                  </a:moveTo>
                  <a:lnTo>
                    <a:pt x="86266" y="86266"/>
                  </a:lnTo>
                  <a:lnTo>
                    <a:pt x="86266" y="603859"/>
                  </a:lnTo>
                  <a:lnTo>
                    <a:pt x="0" y="690124"/>
                  </a:lnTo>
                  <a:lnTo>
                    <a:pt x="0" y="0"/>
                  </a:lnTo>
                  <a:close/>
                </a:path>
                <a:path w="1380249" h="690124" fill="darken" stroke="0" extrusionOk="0">
                  <a:moveTo>
                    <a:pt x="1380249" y="0"/>
                  </a:moveTo>
                  <a:lnTo>
                    <a:pt x="1380249" y="690124"/>
                  </a:lnTo>
                  <a:lnTo>
                    <a:pt x="1293984" y="603859"/>
                  </a:lnTo>
                  <a:lnTo>
                    <a:pt x="1293984" y="86266"/>
                  </a:lnTo>
                  <a:lnTo>
                    <a:pt x="1380249" y="0"/>
                  </a:lnTo>
                  <a:close/>
                </a:path>
                <a:path w="1380249" h="690124" fill="none" extrusionOk="0">
                  <a:moveTo>
                    <a:pt x="0" y="0"/>
                  </a:moveTo>
                  <a:lnTo>
                    <a:pt x="1380249" y="0"/>
                  </a:lnTo>
                  <a:lnTo>
                    <a:pt x="1380249" y="690124"/>
                  </a:lnTo>
                  <a:lnTo>
                    <a:pt x="0" y="690124"/>
                  </a:lnTo>
                  <a:lnTo>
                    <a:pt x="0" y="0"/>
                  </a:lnTo>
                  <a:close/>
                  <a:moveTo>
                    <a:pt x="86266" y="86266"/>
                  </a:moveTo>
                  <a:lnTo>
                    <a:pt x="1293984" y="86266"/>
                  </a:lnTo>
                  <a:lnTo>
                    <a:pt x="1293984" y="603859"/>
                  </a:lnTo>
                  <a:lnTo>
                    <a:pt x="86266" y="603859"/>
                  </a:lnTo>
                  <a:lnTo>
                    <a:pt x="86266" y="86266"/>
                  </a:lnTo>
                  <a:close/>
                  <a:moveTo>
                    <a:pt x="0" y="0"/>
                  </a:moveTo>
                  <a:lnTo>
                    <a:pt x="86266" y="86266"/>
                  </a:lnTo>
                  <a:moveTo>
                    <a:pt x="0" y="690124"/>
                  </a:moveTo>
                  <a:lnTo>
                    <a:pt x="86266" y="603859"/>
                  </a:lnTo>
                  <a:moveTo>
                    <a:pt x="1380249" y="0"/>
                  </a:moveTo>
                  <a:lnTo>
                    <a:pt x="1293984" y="86266"/>
                  </a:lnTo>
                  <a:moveTo>
                    <a:pt x="1380249" y="690124"/>
                  </a:moveTo>
                  <a:lnTo>
                    <a:pt x="1293984" y="603859"/>
                  </a:lnTo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4863" tIns="91346" rIns="91345" bIns="91345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Cat</a:t>
              </a:r>
              <a:endParaRPr lang="en-US" sz="800" kern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357148" y="3603055"/>
              <a:ext cx="376431" cy="501909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37000" r="-37000"/>
              </a:stretch>
            </a:blipFill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50000"/>
                <a:hueOff val="-7815936"/>
                <a:satOff val="22814"/>
                <a:lumOff val="5551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9632837" y="3508947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Mouse</a:t>
              </a:r>
              <a:endParaRPr lang="en-US" sz="800" kern="12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671793" y="3547903"/>
              <a:ext cx="233734" cy="311646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31000" r="-31000"/>
              </a:stretch>
            </a:blipFill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50000"/>
                <a:hueOff val="-9769918"/>
                <a:satOff val="28517"/>
                <a:lumOff val="693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Freeform 49"/>
            <p:cNvSpPr/>
            <p:nvPr/>
          </p:nvSpPr>
          <p:spPr>
            <a:xfrm>
              <a:off x="9827616" y="4062119"/>
              <a:ext cx="779115" cy="389557"/>
            </a:xfrm>
            <a:custGeom>
              <a:avLst/>
              <a:gdLst>
                <a:gd name="connsiteX0" fmla="*/ 0 w 779115"/>
                <a:gd name="connsiteY0" fmla="*/ 0 h 389557"/>
                <a:gd name="connsiteX1" fmla="*/ 779115 w 779115"/>
                <a:gd name="connsiteY1" fmla="*/ 0 h 389557"/>
                <a:gd name="connsiteX2" fmla="*/ 779115 w 779115"/>
                <a:gd name="connsiteY2" fmla="*/ 389557 h 389557"/>
                <a:gd name="connsiteX3" fmla="*/ 0 w 779115"/>
                <a:gd name="connsiteY3" fmla="*/ 389557 h 389557"/>
                <a:gd name="connsiteX4" fmla="*/ 0 w 779115"/>
                <a:gd name="connsiteY4" fmla="*/ 0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115" h="389557">
                  <a:moveTo>
                    <a:pt x="0" y="0"/>
                  </a:moveTo>
                  <a:lnTo>
                    <a:pt x="779115" y="0"/>
                  </a:lnTo>
                  <a:lnTo>
                    <a:pt x="779115" y="389557"/>
                  </a:lnTo>
                  <a:lnTo>
                    <a:pt x="0" y="38955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597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Mickey</a:t>
              </a:r>
              <a:endParaRPr lang="en-US" sz="800" kern="12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866572" y="4101075"/>
              <a:ext cx="233734" cy="31164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-11723903"/>
                <a:satOff val="34221"/>
                <a:lumOff val="8326"/>
                <a:alphaOff val="0"/>
              </a:schemeClr>
            </a:fillRef>
            <a:effectRef idx="2">
              <a:schemeClr val="accent1">
                <a:tint val="50000"/>
                <a:hueOff val="-11723903"/>
                <a:satOff val="34221"/>
                <a:lumOff val="832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6800" y="2103120"/>
            <a:ext cx="4875104" cy="3931920"/>
          </a:xfrm>
        </p:spPr>
        <p:txBody>
          <a:bodyPr/>
          <a:lstStyle/>
          <a:p>
            <a:pPr lvl="0"/>
            <a:r>
              <a:rPr lang="en-US" dirty="0" smtClean="0"/>
              <a:t>Catalogue</a:t>
            </a:r>
            <a:endParaRPr lang="en-US" dirty="0"/>
          </a:p>
          <a:p>
            <a:pPr lvl="1"/>
            <a:r>
              <a:rPr lang="en-US" dirty="0" smtClean="0"/>
              <a:t>Dog</a:t>
            </a:r>
            <a:endParaRPr lang="en-US" dirty="0"/>
          </a:p>
          <a:p>
            <a:pPr lvl="2"/>
            <a:r>
              <a:rPr lang="en-US" dirty="0" smtClean="0"/>
              <a:t>Pluto</a:t>
            </a:r>
            <a:endParaRPr lang="en-US" dirty="0"/>
          </a:p>
          <a:p>
            <a:pPr lvl="2"/>
            <a:r>
              <a:rPr lang="en-US" dirty="0" smtClean="0"/>
              <a:t>Goofy</a:t>
            </a:r>
            <a:endParaRPr lang="en-US" dirty="0"/>
          </a:p>
          <a:p>
            <a:pPr lvl="1"/>
            <a:r>
              <a:rPr lang="en-US" dirty="0" smtClean="0"/>
              <a:t>Cat</a:t>
            </a:r>
            <a:endParaRPr lang="en-US" dirty="0"/>
          </a:p>
          <a:p>
            <a:pPr lvl="1"/>
            <a:r>
              <a:rPr lang="en-US" dirty="0" smtClean="0"/>
              <a:t>Mouse</a:t>
            </a:r>
            <a:endParaRPr lang="en-US" dirty="0"/>
          </a:p>
          <a:p>
            <a:pPr lvl="2"/>
            <a:r>
              <a:rPr lang="en-US" dirty="0" smtClean="0"/>
              <a:t>Mickey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8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1542</TotalTime>
  <Words>56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Savon</vt:lpstr>
      <vt:lpstr>Catalogue</vt:lpstr>
      <vt:lpstr>Catalogue</vt:lpstr>
      <vt:lpstr>Catalogue</vt:lpstr>
      <vt:lpstr>Catalogue </vt:lpstr>
      <vt:lpstr>Catalogue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Nofs</dc:creator>
  <cp:lastModifiedBy>Elizabeth Nofs</cp:lastModifiedBy>
  <cp:revision>12</cp:revision>
  <dcterms:created xsi:type="dcterms:W3CDTF">2013-10-21T11:39:19Z</dcterms:created>
  <dcterms:modified xsi:type="dcterms:W3CDTF">2013-10-22T23:09:09Z</dcterms:modified>
</cp:coreProperties>
</file>